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28_4244C9F0.xml" ContentType="application/vnd.ms-powerpoint.comments+xml"/>
  <Override PartName="/ppt/notesSlides/notesSlide23.xml" ContentType="application/vnd.openxmlformats-officedocument.presentationml.notesSlide+xml"/>
  <Override PartName="/ppt/comments/modernComment_129_7DC7AA61.xml" ContentType="application/vnd.ms-powerpoint.comments+xml"/>
  <Override PartName="/ppt/notesSlides/notesSlide24.xml" ContentType="application/vnd.openxmlformats-officedocument.presentationml.notesSlide+xml"/>
  <Override PartName="/ppt/comments/modernComment_119_1E8F81B8.xml" ContentType="application/vnd.ms-powerpoint.comments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4"/>
  </p:sldMasterIdLst>
  <p:notesMasterIdLst>
    <p:notesMasterId r:id="rId39"/>
  </p:notesMasterIdLst>
  <p:sldIdLst>
    <p:sldId id="258" r:id="rId5"/>
    <p:sldId id="274" r:id="rId6"/>
    <p:sldId id="300" r:id="rId7"/>
    <p:sldId id="260" r:id="rId8"/>
    <p:sldId id="269" r:id="rId9"/>
    <p:sldId id="285" r:id="rId10"/>
    <p:sldId id="284" r:id="rId11"/>
    <p:sldId id="286" r:id="rId12"/>
    <p:sldId id="301" r:id="rId13"/>
    <p:sldId id="303" r:id="rId14"/>
    <p:sldId id="275" r:id="rId15"/>
    <p:sldId id="276" r:id="rId16"/>
    <p:sldId id="277" r:id="rId17"/>
    <p:sldId id="306" r:id="rId18"/>
    <p:sldId id="266" r:id="rId19"/>
    <p:sldId id="271" r:id="rId20"/>
    <p:sldId id="289" r:id="rId21"/>
    <p:sldId id="290" r:id="rId22"/>
    <p:sldId id="287" r:id="rId23"/>
    <p:sldId id="291" r:id="rId24"/>
    <p:sldId id="288" r:id="rId25"/>
    <p:sldId id="267" r:id="rId26"/>
    <p:sldId id="292" r:id="rId27"/>
    <p:sldId id="294" r:id="rId28"/>
    <p:sldId id="307" r:id="rId29"/>
    <p:sldId id="293" r:id="rId30"/>
    <p:sldId id="268" r:id="rId31"/>
    <p:sldId id="304" r:id="rId32"/>
    <p:sldId id="305" r:id="rId33"/>
    <p:sldId id="296" r:id="rId34"/>
    <p:sldId id="297" r:id="rId35"/>
    <p:sldId id="281" r:id="rId36"/>
    <p:sldId id="282" r:id="rId37"/>
    <p:sldId id="28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4764B4-9DB8-9E83-0012-CD87B18CD1E9}" name="Selinez Soto" initials="SS" userId="S::tuk00892@temple.edu::c951e1bb-38e2-456a-a139-facd0aa3ad2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C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892A2-F0A9-4BE9-A2F4-874C0F4F5E58}" v="536" vWet="538" dt="2023-12-07T15:42:37.317"/>
    <p1510:client id="{78242699-6761-4638-861F-2EA73F5556F0}" v="3778" dt="2023-12-07T17:31:33.396"/>
    <p1510:client id="{D2BF2EAA-7DD8-4F7D-BD1D-3127E7B73640}" v="1604" dt="2023-12-07T09:49:45.315"/>
    <p1510:client id="{D8DC30F0-501C-494A-BA02-6EFE3E2F9D0B}" v="848" dt="2023-12-07T22:21:34.556"/>
    <p1510:client id="{E0A203EB-23EE-4235-BB06-B014D029EEB6}" v="492" dt="2023-12-07T15:50:03.828"/>
    <p1510:client id="{E5B18B5F-C57F-4BFB-8FDE-0216F3B022C6}" v="16" dt="2023-12-07T14:47:48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inez Soto" userId="S::tuk00892@temple.edu::c951e1bb-38e2-456a-a139-facd0aa3ad26" providerId="AD" clId="Web-{730B8B71-F9C1-4833-8A4D-528F2DC87889}"/>
    <pc:docChg chg="modSld">
      <pc:chgData name="Selinez Soto" userId="S::tuk00892@temple.edu::c951e1bb-38e2-456a-a139-facd0aa3ad26" providerId="AD" clId="Web-{730B8B71-F9C1-4833-8A4D-528F2DC87889}" dt="2023-12-06T16:03:43.071" v="4"/>
      <pc:docMkLst>
        <pc:docMk/>
      </pc:docMkLst>
      <pc:sldChg chg="addSp delSp modSp addAnim delAnim">
        <pc:chgData name="Selinez Soto" userId="S::tuk00892@temple.edu::c951e1bb-38e2-456a-a139-facd0aa3ad26" providerId="AD" clId="Web-{730B8B71-F9C1-4833-8A4D-528F2DC87889}" dt="2023-12-06T16:03:43.071" v="4"/>
        <pc:sldMkLst>
          <pc:docMk/>
          <pc:sldMk cId="362738530" sldId="276"/>
        </pc:sldMkLst>
        <pc:spChg chg="add mod">
          <ac:chgData name="Selinez Soto" userId="S::tuk00892@temple.edu::c951e1bb-38e2-456a-a139-facd0aa3ad26" providerId="AD" clId="Web-{730B8B71-F9C1-4833-8A4D-528F2DC87889}" dt="2023-12-06T16:03:09.852" v="2"/>
          <ac:spMkLst>
            <pc:docMk/>
            <pc:sldMk cId="362738530" sldId="276"/>
            <ac:spMk id="14" creationId="{F77A7185-0DC5-7002-B393-C4DDEE34BC35}"/>
          </ac:spMkLst>
        </pc:spChg>
        <pc:graphicFrameChg chg="del">
          <ac:chgData name="Selinez Soto" userId="S::tuk00892@temple.edu::c951e1bb-38e2-456a-a139-facd0aa3ad26" providerId="AD" clId="Web-{730B8B71-F9C1-4833-8A4D-528F2DC87889}" dt="2023-12-06T16:03:09.852" v="2"/>
          <ac:graphicFrameMkLst>
            <pc:docMk/>
            <pc:sldMk cId="362738530" sldId="276"/>
            <ac:graphicFrameMk id="6" creationId="{081791DC-E0A9-F4D1-9BF0-0CF826AAA2AB}"/>
          </ac:graphicFrameMkLst>
        </pc:graphicFrameChg>
        <pc:picChg chg="del mod">
          <ac:chgData name="Selinez Soto" userId="S::tuk00892@temple.edu::c951e1bb-38e2-456a-a139-facd0aa3ad26" providerId="AD" clId="Web-{730B8B71-F9C1-4833-8A4D-528F2DC87889}" dt="2023-12-06T16:03:04.352" v="1"/>
          <ac:picMkLst>
            <pc:docMk/>
            <pc:sldMk cId="362738530" sldId="276"/>
            <ac:picMk id="13" creationId="{D9EEA7F6-0FDF-758E-0118-3BAFFA962B2D}"/>
          </ac:picMkLst>
        </pc:picChg>
        <pc:picChg chg="add del mod">
          <ac:chgData name="Selinez Soto" userId="S::tuk00892@temple.edu::c951e1bb-38e2-456a-a139-facd0aa3ad26" providerId="AD" clId="Web-{730B8B71-F9C1-4833-8A4D-528F2DC87889}" dt="2023-12-06T16:03:43.071" v="4"/>
          <ac:picMkLst>
            <pc:docMk/>
            <pc:sldMk cId="362738530" sldId="276"/>
            <ac:picMk id="15" creationId="{9CA7597D-9EFF-1B7D-97E4-CDDC65DB89A8}"/>
          </ac:picMkLst>
        </pc:picChg>
      </pc:sldChg>
    </pc:docChg>
  </pc:docChgLst>
  <pc:docChgLst>
    <pc:chgData name="Yireh Byas" userId="S::tuk41195@temple.edu::6b27785b-9a63-40fb-87d7-1c01a8d27126" providerId="AD" clId="Web-{21B6E6B4-B1E1-49DA-A11F-B05B86EF0883}"/>
    <pc:docChg chg="modSld">
      <pc:chgData name="Yireh Byas" userId="S::tuk41195@temple.edu::6b27785b-9a63-40fb-87d7-1c01a8d27126" providerId="AD" clId="Web-{21B6E6B4-B1E1-49DA-A11F-B05B86EF0883}" dt="2023-11-09T16:29:31.110" v="4" actId="20577"/>
      <pc:docMkLst>
        <pc:docMk/>
      </pc:docMkLst>
      <pc:sldChg chg="modSp">
        <pc:chgData name="Yireh Byas" userId="S::tuk41195@temple.edu::6b27785b-9a63-40fb-87d7-1c01a8d27126" providerId="AD" clId="Web-{21B6E6B4-B1E1-49DA-A11F-B05B86EF0883}" dt="2023-11-09T16:29:31.110" v="4" actId="20577"/>
        <pc:sldMkLst>
          <pc:docMk/>
          <pc:sldMk cId="3857640040" sldId="261"/>
        </pc:sldMkLst>
        <pc:spChg chg="mod">
          <ac:chgData name="Yireh Byas" userId="S::tuk41195@temple.edu::6b27785b-9a63-40fb-87d7-1c01a8d27126" providerId="AD" clId="Web-{21B6E6B4-B1E1-49DA-A11F-B05B86EF0883}" dt="2023-11-09T16:29:29.438" v="1" actId="20577"/>
          <ac:spMkLst>
            <pc:docMk/>
            <pc:sldMk cId="3857640040" sldId="261"/>
            <ac:spMk id="5" creationId="{00BA8F60-C65B-C07B-2267-A91EC18024C4}"/>
          </ac:spMkLst>
        </pc:spChg>
        <pc:spChg chg="mod">
          <ac:chgData name="Yireh Byas" userId="S::tuk41195@temple.edu::6b27785b-9a63-40fb-87d7-1c01a8d27126" providerId="AD" clId="Web-{21B6E6B4-B1E1-49DA-A11F-B05B86EF0883}" dt="2023-11-09T16:29:31.110" v="4" actId="20577"/>
          <ac:spMkLst>
            <pc:docMk/>
            <pc:sldMk cId="3857640040" sldId="261"/>
            <ac:spMk id="8" creationId="{7DA9149F-01A7-FF1E-6A7E-7AD50D62B2E3}"/>
          </ac:spMkLst>
        </pc:spChg>
      </pc:sldChg>
    </pc:docChg>
  </pc:docChgLst>
  <pc:docChgLst>
    <pc:chgData name="Selinez Soto" userId="S::tuk00892@temple.edu::c951e1bb-38e2-456a-a139-facd0aa3ad26" providerId="AD" clId="Web-{31DC33E6-4FFE-49A8-94AB-9F76CBAD0511}"/>
    <pc:docChg chg="addSld delSld modSld addMainMaster delMainMaster">
      <pc:chgData name="Selinez Soto" userId="S::tuk00892@temple.edu::c951e1bb-38e2-456a-a139-facd0aa3ad26" providerId="AD" clId="Web-{31DC33E6-4FFE-49A8-94AB-9F76CBAD0511}" dt="2023-10-09T22:50:40.599" v="67" actId="20577"/>
      <pc:docMkLst>
        <pc:docMk/>
      </pc:docMkLst>
      <pc:sldChg chg="addSp delSp modSp del mod setBg modClrScheme setClrOvrMap delDesignElem chgLayout">
        <pc:chgData name="Selinez Soto" userId="S::tuk00892@temple.edu::c951e1bb-38e2-456a-a139-facd0aa3ad26" providerId="AD" clId="Web-{31DC33E6-4FFE-49A8-94AB-9F76CBAD0511}" dt="2023-10-09T22:48:16.314" v="13"/>
        <pc:sldMkLst>
          <pc:docMk/>
          <pc:sldMk cId="109857222" sldId="256"/>
        </pc:sldMkLst>
        <pc:spChg chg="mod ord">
          <ac:chgData name="Selinez Soto" userId="S::tuk00892@temple.edu::c951e1bb-38e2-456a-a139-facd0aa3ad26" providerId="AD" clId="Web-{31DC33E6-4FFE-49A8-94AB-9F76CBAD0511}" dt="2023-10-09T22:48:07.048" v="9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elinez Soto" userId="S::tuk00892@temple.edu::c951e1bb-38e2-456a-a139-facd0aa3ad26" providerId="AD" clId="Web-{31DC33E6-4FFE-49A8-94AB-9F76CBAD0511}" dt="2023-10-09T22:48:07.048" v="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Selinez Soto" userId="S::tuk00892@temple.edu::c951e1bb-38e2-456a-a139-facd0aa3ad26" providerId="AD" clId="Web-{31DC33E6-4FFE-49A8-94AB-9F76CBAD0511}" dt="2023-10-09T22:47:04.656" v="4"/>
          <ac:spMkLst>
            <pc:docMk/>
            <pc:sldMk cId="109857222" sldId="256"/>
            <ac:spMk id="8" creationId="{8E019540-1104-4B12-9F83-45F58674186F}"/>
          </ac:spMkLst>
        </pc:spChg>
        <pc:spChg chg="add del">
          <ac:chgData name="Selinez Soto" userId="S::tuk00892@temple.edu::c951e1bb-38e2-456a-a139-facd0aa3ad26" providerId="AD" clId="Web-{31DC33E6-4FFE-49A8-94AB-9F76CBAD0511}" dt="2023-10-09T22:47:04.656" v="4"/>
          <ac:spMkLst>
            <pc:docMk/>
            <pc:sldMk cId="109857222" sldId="256"/>
            <ac:spMk id="10" creationId="{3580CFD6-E44A-486A-9E73-D8D948F78A34}"/>
          </ac:spMkLst>
        </pc:spChg>
        <pc:spChg chg="add del">
          <ac:chgData name="Selinez Soto" userId="S::tuk00892@temple.edu::c951e1bb-38e2-456a-a139-facd0aa3ad26" providerId="AD" clId="Web-{31DC33E6-4FFE-49A8-94AB-9F76CBAD0511}" dt="2023-10-09T22:47:27.766" v="5"/>
          <ac:spMkLst>
            <pc:docMk/>
            <pc:sldMk cId="109857222" sldId="256"/>
            <ac:spMk id="16" creationId="{526E0BFB-CDF1-4990-8C11-AC849311E0A8}"/>
          </ac:spMkLst>
        </pc:spChg>
        <pc:spChg chg="add">
          <ac:chgData name="Selinez Soto" userId="S::tuk00892@temple.edu::c951e1bb-38e2-456a-a139-facd0aa3ad26" providerId="AD" clId="Web-{31DC33E6-4FFE-49A8-94AB-9F76CBAD0511}" dt="2023-10-09T22:48:07.048" v="9"/>
          <ac:spMkLst>
            <pc:docMk/>
            <pc:sldMk cId="109857222" sldId="256"/>
            <ac:spMk id="17" creationId="{9080FAFA-A70A-46F8-89A3-BE3830F229AA}"/>
          </ac:spMkLst>
        </pc:spChg>
        <pc:spChg chg="add del">
          <ac:chgData name="Selinez Soto" userId="S::tuk00892@temple.edu::c951e1bb-38e2-456a-a139-facd0aa3ad26" providerId="AD" clId="Web-{31DC33E6-4FFE-49A8-94AB-9F76CBAD0511}" dt="2023-10-09T22:47:27.766" v="5"/>
          <ac:spMkLst>
            <pc:docMk/>
            <pc:sldMk cId="109857222" sldId="256"/>
            <ac:spMk id="18" creationId="{6069A1F8-9BEB-4786-9694-FC48B2D75D21}"/>
          </ac:spMkLst>
        </pc:spChg>
        <pc:spChg chg="add">
          <ac:chgData name="Selinez Soto" userId="S::tuk00892@temple.edu::c951e1bb-38e2-456a-a139-facd0aa3ad26" providerId="AD" clId="Web-{31DC33E6-4FFE-49A8-94AB-9F76CBAD0511}" dt="2023-10-09T22:48:07.048" v="9"/>
          <ac:spMkLst>
            <pc:docMk/>
            <pc:sldMk cId="109857222" sldId="256"/>
            <ac:spMk id="19" creationId="{77EB89F0-8129-4158-AF44-3EA5A40C8A53}"/>
          </ac:spMkLst>
        </pc:spChg>
        <pc:spChg chg="add">
          <ac:chgData name="Selinez Soto" userId="S::tuk00892@temple.edu::c951e1bb-38e2-456a-a139-facd0aa3ad26" providerId="AD" clId="Web-{31DC33E6-4FFE-49A8-94AB-9F76CBAD0511}" dt="2023-10-09T22:48:07.048" v="9"/>
          <ac:spMkLst>
            <pc:docMk/>
            <pc:sldMk cId="109857222" sldId="256"/>
            <ac:spMk id="21" creationId="{75913671-2169-48A2-A286-D9DBE3CA42D9}"/>
          </ac:spMkLst>
        </pc:spChg>
        <pc:picChg chg="add mod">
          <ac:chgData name="Selinez Soto" userId="S::tuk00892@temple.edu::c951e1bb-38e2-456a-a139-facd0aa3ad26" providerId="AD" clId="Web-{31DC33E6-4FFE-49A8-94AB-9F76CBAD0511}" dt="2023-10-09T22:48:07.048" v="9"/>
          <ac:picMkLst>
            <pc:docMk/>
            <pc:sldMk cId="109857222" sldId="256"/>
            <ac:picMk id="12" creationId="{166D95B2-76EC-2E04-4DC0-076187EF1BE7}"/>
          </ac:picMkLst>
        </pc:picChg>
      </pc:sldChg>
      <pc:sldChg chg="addSp delSp modSp new mod setBg modClrScheme chgLayout">
        <pc:chgData name="Selinez Soto" userId="S::tuk00892@temple.edu::c951e1bb-38e2-456a-a139-facd0aa3ad26" providerId="AD" clId="Web-{31DC33E6-4FFE-49A8-94AB-9F76CBAD0511}" dt="2023-10-09T22:49:55.364" v="50" actId="20577"/>
        <pc:sldMkLst>
          <pc:docMk/>
          <pc:sldMk cId="4257508151" sldId="256"/>
        </pc:sldMkLst>
        <pc:spChg chg="mod">
          <ac:chgData name="Selinez Soto" userId="S::tuk00892@temple.edu::c951e1bb-38e2-456a-a139-facd0aa3ad26" providerId="AD" clId="Web-{31DC33E6-4FFE-49A8-94AB-9F76CBAD0511}" dt="2023-10-09T22:49:30.551" v="25" actId="20577"/>
          <ac:spMkLst>
            <pc:docMk/>
            <pc:sldMk cId="4257508151" sldId="256"/>
            <ac:spMk id="2" creationId="{BC8D3190-7D31-EE3C-147B-D0A189DE0AE5}"/>
          </ac:spMkLst>
        </pc:spChg>
        <pc:spChg chg="mod">
          <ac:chgData name="Selinez Soto" userId="S::tuk00892@temple.edu::c951e1bb-38e2-456a-a139-facd0aa3ad26" providerId="AD" clId="Web-{31DC33E6-4FFE-49A8-94AB-9F76CBAD0511}" dt="2023-10-09T22:49:55.364" v="50" actId="20577"/>
          <ac:spMkLst>
            <pc:docMk/>
            <pc:sldMk cId="4257508151" sldId="256"/>
            <ac:spMk id="3" creationId="{3454B27B-FAED-FD98-91B1-778C89515F4C}"/>
          </ac:spMkLst>
        </pc:spChg>
        <pc:spChg chg="add del">
          <ac:chgData name="Selinez Soto" userId="S::tuk00892@temple.edu::c951e1bb-38e2-456a-a139-facd0aa3ad26" providerId="AD" clId="Web-{31DC33E6-4FFE-49A8-94AB-9F76CBAD0511}" dt="2023-10-09T22:49:02.362" v="18"/>
          <ac:spMkLst>
            <pc:docMk/>
            <pc:sldMk cId="4257508151" sldId="256"/>
            <ac:spMk id="9" creationId="{55B419A7-F817-4767-8CCB-FB0E189C4ACD}"/>
          </ac:spMkLst>
        </pc:spChg>
        <pc:spChg chg="add del">
          <ac:chgData name="Selinez Soto" userId="S::tuk00892@temple.edu::c951e1bb-38e2-456a-a139-facd0aa3ad26" providerId="AD" clId="Web-{31DC33E6-4FFE-49A8-94AB-9F76CBAD0511}" dt="2023-10-09T22:49:02.362" v="18"/>
          <ac:spMkLst>
            <pc:docMk/>
            <pc:sldMk cId="4257508151" sldId="256"/>
            <ac:spMk id="11" creationId="{ADA271CD-3011-4A05-B4A3-80F1794684F2}"/>
          </ac:spMkLst>
        </pc:spChg>
        <pc:spChg chg="add">
          <ac:chgData name="Selinez Soto" userId="S::tuk00892@temple.edu::c951e1bb-38e2-456a-a139-facd0aa3ad26" providerId="AD" clId="Web-{31DC33E6-4FFE-49A8-94AB-9F76CBAD0511}" dt="2023-10-09T22:49:02.362" v="18"/>
          <ac:spMkLst>
            <pc:docMk/>
            <pc:sldMk cId="4257508151" sldId="256"/>
            <ac:spMk id="16" creationId="{55B419A7-F817-4767-8CCB-FB0E189C4ACD}"/>
          </ac:spMkLst>
        </pc:spChg>
        <pc:spChg chg="add">
          <ac:chgData name="Selinez Soto" userId="S::tuk00892@temple.edu::c951e1bb-38e2-456a-a139-facd0aa3ad26" providerId="AD" clId="Web-{31DC33E6-4FFE-49A8-94AB-9F76CBAD0511}" dt="2023-10-09T22:49:02.362" v="18"/>
          <ac:spMkLst>
            <pc:docMk/>
            <pc:sldMk cId="4257508151" sldId="256"/>
            <ac:spMk id="18" creationId="{9FBB9AF1-CE92-475C-A47B-5FC32922B3E9}"/>
          </ac:spMkLst>
        </pc:spChg>
        <pc:spChg chg="add">
          <ac:chgData name="Selinez Soto" userId="S::tuk00892@temple.edu::c951e1bb-38e2-456a-a139-facd0aa3ad26" providerId="AD" clId="Web-{31DC33E6-4FFE-49A8-94AB-9F76CBAD0511}" dt="2023-10-09T22:49:02.362" v="18"/>
          <ac:spMkLst>
            <pc:docMk/>
            <pc:sldMk cId="4257508151" sldId="256"/>
            <ac:spMk id="22" creationId="{7021D92D-08FF-45A6-9109-AC9462C7E8E3}"/>
          </ac:spMkLst>
        </pc:spChg>
        <pc:picChg chg="add mod ord">
          <ac:chgData name="Selinez Soto" userId="S::tuk00892@temple.edu::c951e1bb-38e2-456a-a139-facd0aa3ad26" providerId="AD" clId="Web-{31DC33E6-4FFE-49A8-94AB-9F76CBAD0511}" dt="2023-10-09T22:49:02.362" v="18"/>
          <ac:picMkLst>
            <pc:docMk/>
            <pc:sldMk cId="4257508151" sldId="256"/>
            <ac:picMk id="4" creationId="{E83CB125-2358-32F4-9CB9-B50FE76814C2}"/>
          </ac:picMkLst>
        </pc:picChg>
        <pc:cxnChg chg="add">
          <ac:chgData name="Selinez Soto" userId="S::tuk00892@temple.edu::c951e1bb-38e2-456a-a139-facd0aa3ad26" providerId="AD" clId="Web-{31DC33E6-4FFE-49A8-94AB-9F76CBAD0511}" dt="2023-10-09T22:49:02.362" v="18"/>
          <ac:cxnSpMkLst>
            <pc:docMk/>
            <pc:sldMk cId="4257508151" sldId="256"/>
            <ac:cxnSpMk id="20" creationId="{D81E42A3-743C-4C15-9DA8-93AA9AEBFB17}"/>
          </ac:cxnSpMkLst>
        </pc:cxnChg>
      </pc:sldChg>
      <pc:sldChg chg="addSp modSp new mod setBg">
        <pc:chgData name="Selinez Soto" userId="S::tuk00892@temple.edu::c951e1bb-38e2-456a-a139-facd0aa3ad26" providerId="AD" clId="Web-{31DC33E6-4FFE-49A8-94AB-9F76CBAD0511}" dt="2023-10-09T22:48:36.299" v="17"/>
        <pc:sldMkLst>
          <pc:docMk/>
          <pc:sldMk cId="2948800476" sldId="257"/>
        </pc:sldMkLst>
        <pc:spChg chg="mod">
          <ac:chgData name="Selinez Soto" userId="S::tuk00892@temple.edu::c951e1bb-38e2-456a-a139-facd0aa3ad26" providerId="AD" clId="Web-{31DC33E6-4FFE-49A8-94AB-9F76CBAD0511}" dt="2023-10-09T22:48:36.299" v="17"/>
          <ac:spMkLst>
            <pc:docMk/>
            <pc:sldMk cId="2948800476" sldId="257"/>
            <ac:spMk id="2" creationId="{2446C7FA-DF4E-6619-4C4C-C5E68497B57D}"/>
          </ac:spMkLst>
        </pc:spChg>
        <pc:spChg chg="mod">
          <ac:chgData name="Selinez Soto" userId="S::tuk00892@temple.edu::c951e1bb-38e2-456a-a139-facd0aa3ad26" providerId="AD" clId="Web-{31DC33E6-4FFE-49A8-94AB-9F76CBAD0511}" dt="2023-10-09T22:48:36.299" v="17"/>
          <ac:spMkLst>
            <pc:docMk/>
            <pc:sldMk cId="2948800476" sldId="257"/>
            <ac:spMk id="3" creationId="{7D5958F6-DE55-DCA1-9ED2-74A02C561C08}"/>
          </ac:spMkLst>
        </pc:spChg>
        <pc:spChg chg="add">
          <ac:chgData name="Selinez Soto" userId="S::tuk00892@temple.edu::c951e1bb-38e2-456a-a139-facd0aa3ad26" providerId="AD" clId="Web-{31DC33E6-4FFE-49A8-94AB-9F76CBAD0511}" dt="2023-10-09T22:48:36.299" v="17"/>
          <ac:spMkLst>
            <pc:docMk/>
            <pc:sldMk cId="2948800476" sldId="257"/>
            <ac:spMk id="8" creationId="{C5176844-69C3-4F79-BE38-EA5BDDF4FEA4}"/>
          </ac:spMkLst>
        </pc:spChg>
        <pc:spChg chg="add">
          <ac:chgData name="Selinez Soto" userId="S::tuk00892@temple.edu::c951e1bb-38e2-456a-a139-facd0aa3ad26" providerId="AD" clId="Web-{31DC33E6-4FFE-49A8-94AB-9F76CBAD0511}" dt="2023-10-09T22:48:36.299" v="17"/>
          <ac:spMkLst>
            <pc:docMk/>
            <pc:sldMk cId="2948800476" sldId="257"/>
            <ac:spMk id="10" creationId="{1CF1AAE4-D0BC-430F-A613-7BBAAECA0C2D}"/>
          </ac:spMkLst>
        </pc:spChg>
        <pc:spChg chg="add">
          <ac:chgData name="Selinez Soto" userId="S::tuk00892@temple.edu::c951e1bb-38e2-456a-a139-facd0aa3ad26" providerId="AD" clId="Web-{31DC33E6-4FFE-49A8-94AB-9F76CBAD0511}" dt="2023-10-09T22:48:36.299" v="17"/>
          <ac:spMkLst>
            <pc:docMk/>
            <pc:sldMk cId="2948800476" sldId="257"/>
            <ac:spMk id="12" creationId="{A101E513-AF74-4E9D-A31F-99664250722D}"/>
          </ac:spMkLst>
        </pc:spChg>
      </pc:sldChg>
      <pc:sldChg chg="modSp new del mod modClrScheme chgLayout">
        <pc:chgData name="Selinez Soto" userId="S::tuk00892@temple.edu::c951e1bb-38e2-456a-a139-facd0aa3ad26" providerId="AD" clId="Web-{31DC33E6-4FFE-49A8-94AB-9F76CBAD0511}" dt="2023-10-09T22:48:13.611" v="10"/>
        <pc:sldMkLst>
          <pc:docMk/>
          <pc:sldMk cId="3815959552" sldId="257"/>
        </pc:sldMkLst>
        <pc:spChg chg="mod ord">
          <ac:chgData name="Selinez Soto" userId="S::tuk00892@temple.edu::c951e1bb-38e2-456a-a139-facd0aa3ad26" providerId="AD" clId="Web-{31DC33E6-4FFE-49A8-94AB-9F76CBAD0511}" dt="2023-10-09T22:47:58.204" v="8"/>
          <ac:spMkLst>
            <pc:docMk/>
            <pc:sldMk cId="3815959552" sldId="257"/>
            <ac:spMk id="2" creationId="{8054C988-1D8A-376F-6402-AEECDDE4D6D7}"/>
          </ac:spMkLst>
        </pc:spChg>
        <pc:spChg chg="mod ord">
          <ac:chgData name="Selinez Soto" userId="S::tuk00892@temple.edu::c951e1bb-38e2-456a-a139-facd0aa3ad26" providerId="AD" clId="Web-{31DC33E6-4FFE-49A8-94AB-9F76CBAD0511}" dt="2023-10-09T22:47:58.204" v="8"/>
          <ac:spMkLst>
            <pc:docMk/>
            <pc:sldMk cId="3815959552" sldId="257"/>
            <ac:spMk id="3" creationId="{10A3E428-542F-6BB3-277D-BB1E0BF65748}"/>
          </ac:spMkLst>
        </pc:spChg>
      </pc:sldChg>
      <pc:sldChg chg="add replId">
        <pc:chgData name="Selinez Soto" userId="S::tuk00892@temple.edu::c951e1bb-38e2-456a-a139-facd0aa3ad26" providerId="AD" clId="Web-{31DC33E6-4FFE-49A8-94AB-9F76CBAD0511}" dt="2023-10-09T22:50:17.896" v="51"/>
        <pc:sldMkLst>
          <pc:docMk/>
          <pc:sldMk cId="859308580" sldId="258"/>
        </pc:sldMkLst>
      </pc:sldChg>
      <pc:sldChg chg="modSp add del mod replId modClrScheme chgLayout">
        <pc:chgData name="Selinez Soto" userId="S::tuk00892@temple.edu::c951e1bb-38e2-456a-a139-facd0aa3ad26" providerId="AD" clId="Web-{31DC33E6-4FFE-49A8-94AB-9F76CBAD0511}" dt="2023-10-09T22:48:14.173" v="11"/>
        <pc:sldMkLst>
          <pc:docMk/>
          <pc:sldMk cId="3225605108" sldId="258"/>
        </pc:sldMkLst>
        <pc:spChg chg="mod ord">
          <ac:chgData name="Selinez Soto" userId="S::tuk00892@temple.edu::c951e1bb-38e2-456a-a139-facd0aa3ad26" providerId="AD" clId="Web-{31DC33E6-4FFE-49A8-94AB-9F76CBAD0511}" dt="2023-10-09T22:47:58.204" v="8"/>
          <ac:spMkLst>
            <pc:docMk/>
            <pc:sldMk cId="3225605108" sldId="258"/>
            <ac:spMk id="2" creationId="{8054C988-1D8A-376F-6402-AEECDDE4D6D7}"/>
          </ac:spMkLst>
        </pc:spChg>
        <pc:spChg chg="mod ord">
          <ac:chgData name="Selinez Soto" userId="S::tuk00892@temple.edu::c951e1bb-38e2-456a-a139-facd0aa3ad26" providerId="AD" clId="Web-{31DC33E6-4FFE-49A8-94AB-9F76CBAD0511}" dt="2023-10-09T22:47:58.204" v="8"/>
          <ac:spMkLst>
            <pc:docMk/>
            <pc:sldMk cId="3225605108" sldId="258"/>
            <ac:spMk id="3" creationId="{10A3E428-542F-6BB3-277D-BB1E0BF65748}"/>
          </ac:spMkLst>
        </pc:spChg>
      </pc:sldChg>
      <pc:sldChg chg="addSp delSp modSp add del mod replId setBg modClrScheme setClrOvrMap delDesignElem chgLayout">
        <pc:chgData name="Selinez Soto" userId="S::tuk00892@temple.edu::c951e1bb-38e2-456a-a139-facd0aa3ad26" providerId="AD" clId="Web-{31DC33E6-4FFE-49A8-94AB-9F76CBAD0511}" dt="2023-10-09T22:48:14.658" v="12"/>
        <pc:sldMkLst>
          <pc:docMk/>
          <pc:sldMk cId="2055484990" sldId="259"/>
        </pc:sldMkLst>
        <pc:spChg chg="mod ord">
          <ac:chgData name="Selinez Soto" userId="S::tuk00892@temple.edu::c951e1bb-38e2-456a-a139-facd0aa3ad26" providerId="AD" clId="Web-{31DC33E6-4FFE-49A8-94AB-9F76CBAD0511}" dt="2023-10-09T22:47:58.204" v="8"/>
          <ac:spMkLst>
            <pc:docMk/>
            <pc:sldMk cId="2055484990" sldId="259"/>
            <ac:spMk id="2" creationId="{8054C988-1D8A-376F-6402-AEECDDE4D6D7}"/>
          </ac:spMkLst>
        </pc:spChg>
        <pc:spChg chg="mod ord">
          <ac:chgData name="Selinez Soto" userId="S::tuk00892@temple.edu::c951e1bb-38e2-456a-a139-facd0aa3ad26" providerId="AD" clId="Web-{31DC33E6-4FFE-49A8-94AB-9F76CBAD0511}" dt="2023-10-09T22:47:58.204" v="8"/>
          <ac:spMkLst>
            <pc:docMk/>
            <pc:sldMk cId="2055484990" sldId="259"/>
            <ac:spMk id="3" creationId="{10A3E428-542F-6BB3-277D-BB1E0BF65748}"/>
          </ac:spMkLst>
        </pc:spChg>
        <pc:spChg chg="add del">
          <ac:chgData name="Selinez Soto" userId="S::tuk00892@temple.edu::c951e1bb-38e2-456a-a139-facd0aa3ad26" providerId="AD" clId="Web-{31DC33E6-4FFE-49A8-94AB-9F76CBAD0511}" dt="2023-10-09T22:47:58.204" v="8"/>
          <ac:spMkLst>
            <pc:docMk/>
            <pc:sldMk cId="2055484990" sldId="259"/>
            <ac:spMk id="8" creationId="{5DB0431E-0B04-44A1-9C51-531E28D18A60}"/>
          </ac:spMkLst>
        </pc:spChg>
        <pc:spChg chg="add del">
          <ac:chgData name="Selinez Soto" userId="S::tuk00892@temple.edu::c951e1bb-38e2-456a-a139-facd0aa3ad26" providerId="AD" clId="Web-{31DC33E6-4FFE-49A8-94AB-9F76CBAD0511}" dt="2023-10-09T22:47:58.204" v="8"/>
          <ac:spMkLst>
            <pc:docMk/>
            <pc:sldMk cId="2055484990" sldId="259"/>
            <ac:spMk id="10" creationId="{6B424749-EEE0-49C9-9ABF-97B171A3EA00}"/>
          </ac:spMkLst>
        </pc:spChg>
      </pc:sldChg>
      <pc:sldChg chg="add replId">
        <pc:chgData name="Selinez Soto" userId="S::tuk00892@temple.edu::c951e1bb-38e2-456a-a139-facd0aa3ad26" providerId="AD" clId="Web-{31DC33E6-4FFE-49A8-94AB-9F76CBAD0511}" dt="2023-10-09T22:50:20.458" v="52"/>
        <pc:sldMkLst>
          <pc:docMk/>
          <pc:sldMk cId="2776100959" sldId="259"/>
        </pc:sldMkLst>
      </pc:sldChg>
      <pc:sldChg chg="add replId">
        <pc:chgData name="Selinez Soto" userId="S::tuk00892@temple.edu::c951e1bb-38e2-456a-a139-facd0aa3ad26" providerId="AD" clId="Web-{31DC33E6-4FFE-49A8-94AB-9F76CBAD0511}" dt="2023-10-09T22:50:22.130" v="53"/>
        <pc:sldMkLst>
          <pc:docMk/>
          <pc:sldMk cId="3203918765" sldId="260"/>
        </pc:sldMkLst>
      </pc:sldChg>
      <pc:sldChg chg="modSp add replId">
        <pc:chgData name="Selinez Soto" userId="S::tuk00892@temple.edu::c951e1bb-38e2-456a-a139-facd0aa3ad26" providerId="AD" clId="Web-{31DC33E6-4FFE-49A8-94AB-9F76CBAD0511}" dt="2023-10-09T22:50:40.599" v="67" actId="20577"/>
        <pc:sldMkLst>
          <pc:docMk/>
          <pc:sldMk cId="2383713967" sldId="261"/>
        </pc:sldMkLst>
        <pc:spChg chg="mod">
          <ac:chgData name="Selinez Soto" userId="S::tuk00892@temple.edu::c951e1bb-38e2-456a-a139-facd0aa3ad26" providerId="AD" clId="Web-{31DC33E6-4FFE-49A8-94AB-9F76CBAD0511}" dt="2023-10-09T22:50:40.599" v="67" actId="20577"/>
          <ac:spMkLst>
            <pc:docMk/>
            <pc:sldMk cId="2383713967" sldId="261"/>
            <ac:spMk id="2" creationId="{2446C7FA-DF4E-6619-4C4C-C5E68497B57D}"/>
          </ac:spMkLst>
        </pc:spChg>
      </pc:sldChg>
      <pc:sldMasterChg chg="del delSldLayout">
        <pc:chgData name="Selinez Soto" userId="S::tuk00892@temple.edu::c951e1bb-38e2-456a-a139-facd0aa3ad26" providerId="AD" clId="Web-{31DC33E6-4FFE-49A8-94AB-9F76CBAD0511}" dt="2023-10-09T22:46:47.452" v="0"/>
        <pc:sldMasterMkLst>
          <pc:docMk/>
          <pc:sldMasterMk cId="2460954070" sldId="2147483660"/>
        </pc:sldMasterMkLst>
        <pc:sldLayoutChg chg="del">
          <pc:chgData name="Selinez Soto" userId="S::tuk00892@temple.edu::c951e1bb-38e2-456a-a139-facd0aa3ad26" providerId="AD" clId="Web-{31DC33E6-4FFE-49A8-94AB-9F76CBAD0511}" dt="2023-10-09T22:46:47.452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elinez Soto" userId="S::tuk00892@temple.edu::c951e1bb-38e2-456a-a139-facd0aa3ad26" providerId="AD" clId="Web-{31DC33E6-4FFE-49A8-94AB-9F76CBAD0511}" dt="2023-10-09T22:46:47.452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elinez Soto" userId="S::tuk00892@temple.edu::c951e1bb-38e2-456a-a139-facd0aa3ad26" providerId="AD" clId="Web-{31DC33E6-4FFE-49A8-94AB-9F76CBAD0511}" dt="2023-10-09T22:46:47.452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elinez Soto" userId="S::tuk00892@temple.edu::c951e1bb-38e2-456a-a139-facd0aa3ad26" providerId="AD" clId="Web-{31DC33E6-4FFE-49A8-94AB-9F76CBAD0511}" dt="2023-10-09T22:46:47.452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elinez Soto" userId="S::tuk00892@temple.edu::c951e1bb-38e2-456a-a139-facd0aa3ad26" providerId="AD" clId="Web-{31DC33E6-4FFE-49A8-94AB-9F76CBAD0511}" dt="2023-10-09T22:46:47.452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elinez Soto" userId="S::tuk00892@temple.edu::c951e1bb-38e2-456a-a139-facd0aa3ad26" providerId="AD" clId="Web-{31DC33E6-4FFE-49A8-94AB-9F76CBAD0511}" dt="2023-10-09T22:46:47.452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elinez Soto" userId="S::tuk00892@temple.edu::c951e1bb-38e2-456a-a139-facd0aa3ad26" providerId="AD" clId="Web-{31DC33E6-4FFE-49A8-94AB-9F76CBAD0511}" dt="2023-10-09T22:46:47.452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elinez Soto" userId="S::tuk00892@temple.edu::c951e1bb-38e2-456a-a139-facd0aa3ad26" providerId="AD" clId="Web-{31DC33E6-4FFE-49A8-94AB-9F76CBAD0511}" dt="2023-10-09T22:46:47.452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elinez Soto" userId="S::tuk00892@temple.edu::c951e1bb-38e2-456a-a139-facd0aa3ad26" providerId="AD" clId="Web-{31DC33E6-4FFE-49A8-94AB-9F76CBAD0511}" dt="2023-10-09T22:46:47.452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elinez Soto" userId="S::tuk00892@temple.edu::c951e1bb-38e2-456a-a139-facd0aa3ad26" providerId="AD" clId="Web-{31DC33E6-4FFE-49A8-94AB-9F76CBAD0511}" dt="2023-10-09T22:46:47.452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elinez Soto" userId="S::tuk00892@temple.edu::c951e1bb-38e2-456a-a139-facd0aa3ad26" providerId="AD" clId="Web-{31DC33E6-4FFE-49A8-94AB-9F76CBAD0511}" dt="2023-10-09T22:46:47.452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Selinez Soto" userId="S::tuk00892@temple.edu::c951e1bb-38e2-456a-a139-facd0aa3ad26" providerId="AD" clId="Web-{31DC33E6-4FFE-49A8-94AB-9F76CBAD0511}" dt="2023-10-09T22:47:27.766" v="5"/>
        <pc:sldMasterMkLst>
          <pc:docMk/>
          <pc:sldMasterMk cId="3703175368" sldId="2147483711"/>
        </pc:sldMasterMkLst>
        <pc:sldLayoutChg chg="add del">
          <pc:chgData name="Selinez Soto" userId="S::tuk00892@temple.edu::c951e1bb-38e2-456a-a139-facd0aa3ad26" providerId="AD" clId="Web-{31DC33E6-4FFE-49A8-94AB-9F76CBAD0511}" dt="2023-10-09T22:47:27.766" v="5"/>
          <pc:sldLayoutMkLst>
            <pc:docMk/>
            <pc:sldMasterMk cId="3703175368" sldId="2147483711"/>
            <pc:sldLayoutMk cId="3711588404" sldId="2147483700"/>
          </pc:sldLayoutMkLst>
        </pc:sldLayoutChg>
        <pc:sldLayoutChg chg="add del">
          <pc:chgData name="Selinez Soto" userId="S::tuk00892@temple.edu::c951e1bb-38e2-456a-a139-facd0aa3ad26" providerId="AD" clId="Web-{31DC33E6-4FFE-49A8-94AB-9F76CBAD0511}" dt="2023-10-09T22:47:27.766" v="5"/>
          <pc:sldLayoutMkLst>
            <pc:docMk/>
            <pc:sldMasterMk cId="3703175368" sldId="2147483711"/>
            <pc:sldLayoutMk cId="755892473" sldId="2147483701"/>
          </pc:sldLayoutMkLst>
        </pc:sldLayoutChg>
        <pc:sldLayoutChg chg="add del">
          <pc:chgData name="Selinez Soto" userId="S::tuk00892@temple.edu::c951e1bb-38e2-456a-a139-facd0aa3ad26" providerId="AD" clId="Web-{31DC33E6-4FFE-49A8-94AB-9F76CBAD0511}" dt="2023-10-09T22:47:27.766" v="5"/>
          <pc:sldLayoutMkLst>
            <pc:docMk/>
            <pc:sldMasterMk cId="3703175368" sldId="2147483711"/>
            <pc:sldLayoutMk cId="2845397982" sldId="2147483702"/>
          </pc:sldLayoutMkLst>
        </pc:sldLayoutChg>
        <pc:sldLayoutChg chg="add del">
          <pc:chgData name="Selinez Soto" userId="S::tuk00892@temple.edu::c951e1bb-38e2-456a-a139-facd0aa3ad26" providerId="AD" clId="Web-{31DC33E6-4FFE-49A8-94AB-9F76CBAD0511}" dt="2023-10-09T22:47:27.766" v="5"/>
          <pc:sldLayoutMkLst>
            <pc:docMk/>
            <pc:sldMasterMk cId="3703175368" sldId="2147483711"/>
            <pc:sldLayoutMk cId="558290944" sldId="2147483703"/>
          </pc:sldLayoutMkLst>
        </pc:sldLayoutChg>
        <pc:sldLayoutChg chg="add del">
          <pc:chgData name="Selinez Soto" userId="S::tuk00892@temple.edu::c951e1bb-38e2-456a-a139-facd0aa3ad26" providerId="AD" clId="Web-{31DC33E6-4FFE-49A8-94AB-9F76CBAD0511}" dt="2023-10-09T22:47:27.766" v="5"/>
          <pc:sldLayoutMkLst>
            <pc:docMk/>
            <pc:sldMasterMk cId="3703175368" sldId="2147483711"/>
            <pc:sldLayoutMk cId="491282921" sldId="2147483704"/>
          </pc:sldLayoutMkLst>
        </pc:sldLayoutChg>
        <pc:sldLayoutChg chg="add del">
          <pc:chgData name="Selinez Soto" userId="S::tuk00892@temple.edu::c951e1bb-38e2-456a-a139-facd0aa3ad26" providerId="AD" clId="Web-{31DC33E6-4FFE-49A8-94AB-9F76CBAD0511}" dt="2023-10-09T22:47:27.766" v="5"/>
          <pc:sldLayoutMkLst>
            <pc:docMk/>
            <pc:sldMasterMk cId="3703175368" sldId="2147483711"/>
            <pc:sldLayoutMk cId="524053020" sldId="2147483705"/>
          </pc:sldLayoutMkLst>
        </pc:sldLayoutChg>
        <pc:sldLayoutChg chg="add del">
          <pc:chgData name="Selinez Soto" userId="S::tuk00892@temple.edu::c951e1bb-38e2-456a-a139-facd0aa3ad26" providerId="AD" clId="Web-{31DC33E6-4FFE-49A8-94AB-9F76CBAD0511}" dt="2023-10-09T22:47:27.766" v="5"/>
          <pc:sldLayoutMkLst>
            <pc:docMk/>
            <pc:sldMasterMk cId="3703175368" sldId="2147483711"/>
            <pc:sldLayoutMk cId="2817062612" sldId="2147483706"/>
          </pc:sldLayoutMkLst>
        </pc:sldLayoutChg>
        <pc:sldLayoutChg chg="add del">
          <pc:chgData name="Selinez Soto" userId="S::tuk00892@temple.edu::c951e1bb-38e2-456a-a139-facd0aa3ad26" providerId="AD" clId="Web-{31DC33E6-4FFE-49A8-94AB-9F76CBAD0511}" dt="2023-10-09T22:47:27.766" v="5"/>
          <pc:sldLayoutMkLst>
            <pc:docMk/>
            <pc:sldMasterMk cId="3703175368" sldId="2147483711"/>
            <pc:sldLayoutMk cId="3031149129" sldId="2147483707"/>
          </pc:sldLayoutMkLst>
        </pc:sldLayoutChg>
        <pc:sldLayoutChg chg="add del">
          <pc:chgData name="Selinez Soto" userId="S::tuk00892@temple.edu::c951e1bb-38e2-456a-a139-facd0aa3ad26" providerId="AD" clId="Web-{31DC33E6-4FFE-49A8-94AB-9F76CBAD0511}" dt="2023-10-09T22:47:27.766" v="5"/>
          <pc:sldLayoutMkLst>
            <pc:docMk/>
            <pc:sldMasterMk cId="3703175368" sldId="2147483711"/>
            <pc:sldLayoutMk cId="2817376116" sldId="2147483708"/>
          </pc:sldLayoutMkLst>
        </pc:sldLayoutChg>
        <pc:sldLayoutChg chg="add del">
          <pc:chgData name="Selinez Soto" userId="S::tuk00892@temple.edu::c951e1bb-38e2-456a-a139-facd0aa3ad26" providerId="AD" clId="Web-{31DC33E6-4FFE-49A8-94AB-9F76CBAD0511}" dt="2023-10-09T22:47:27.766" v="5"/>
          <pc:sldLayoutMkLst>
            <pc:docMk/>
            <pc:sldMasterMk cId="3703175368" sldId="2147483711"/>
            <pc:sldLayoutMk cId="4089063153" sldId="2147483709"/>
          </pc:sldLayoutMkLst>
        </pc:sldLayoutChg>
        <pc:sldLayoutChg chg="add del">
          <pc:chgData name="Selinez Soto" userId="S::tuk00892@temple.edu::c951e1bb-38e2-456a-a139-facd0aa3ad26" providerId="AD" clId="Web-{31DC33E6-4FFE-49A8-94AB-9F76CBAD0511}" dt="2023-10-09T22:47:27.766" v="5"/>
          <pc:sldLayoutMkLst>
            <pc:docMk/>
            <pc:sldMasterMk cId="3703175368" sldId="2147483711"/>
            <pc:sldLayoutMk cId="2880850944" sldId="2147483710"/>
          </pc:sldLayoutMkLst>
        </pc:sldLayoutChg>
      </pc:sldMasterChg>
      <pc:sldMasterChg chg="add del addSldLayout delSldLayout modSldLayout">
        <pc:chgData name="Selinez Soto" userId="S::tuk00892@temple.edu::c951e1bb-38e2-456a-a139-facd0aa3ad26" providerId="AD" clId="Web-{31DC33E6-4FFE-49A8-94AB-9F76CBAD0511}" dt="2023-10-09T22:47:36.813" v="6"/>
        <pc:sldMasterMkLst>
          <pc:docMk/>
          <pc:sldMasterMk cId="2476884488" sldId="2147483712"/>
        </pc:sldMasterMkLst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3029704038" sldId="2147483713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3828290515" sldId="2147483714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1115661212" sldId="2147483715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23191429" sldId="2147483716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24532372" sldId="2147483717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3672343009" sldId="2147483718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1313403498" sldId="2147483719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2313845784" sldId="2147483720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4244726105" sldId="2147483721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1155145225" sldId="2147483722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2555175250" sldId="2147483723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2878476609" sldId="2147483724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2915956687" sldId="2147483725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1756493527" sldId="2147483726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1490247633" sldId="2147483727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3919693599" sldId="2147483728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36.813" v="6"/>
          <pc:sldLayoutMkLst>
            <pc:docMk/>
            <pc:sldMasterMk cId="2476884488" sldId="2147483712"/>
            <pc:sldLayoutMk cId="761212501" sldId="2147483729"/>
          </pc:sldLayoutMkLst>
        </pc:sldLayoutChg>
      </pc:sldMasterChg>
      <pc:sldMasterChg chg="add del addSldLayout delSldLayout modSldLayout">
        <pc:chgData name="Selinez Soto" userId="S::tuk00892@temple.edu::c951e1bb-38e2-456a-a139-facd0aa3ad26" providerId="AD" clId="Web-{31DC33E6-4FFE-49A8-94AB-9F76CBAD0511}" dt="2023-10-09T22:47:58.204" v="8"/>
        <pc:sldMasterMkLst>
          <pc:docMk/>
          <pc:sldMasterMk cId="2643011605" sldId="2147483730"/>
        </pc:sldMasterMkLst>
        <pc:sldLayoutChg chg="add del mod replId">
          <pc:chgData name="Selinez Soto" userId="S::tuk00892@temple.edu::c951e1bb-38e2-456a-a139-facd0aa3ad26" providerId="AD" clId="Web-{31DC33E6-4FFE-49A8-94AB-9F76CBAD0511}" dt="2023-10-09T22:47:58.204" v="8"/>
          <pc:sldLayoutMkLst>
            <pc:docMk/>
            <pc:sldMasterMk cId="2643011605" sldId="2147483730"/>
            <pc:sldLayoutMk cId="81117058" sldId="2147483731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58.204" v="8"/>
          <pc:sldLayoutMkLst>
            <pc:docMk/>
            <pc:sldMasterMk cId="2643011605" sldId="2147483730"/>
            <pc:sldLayoutMk cId="699230901" sldId="2147483732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58.204" v="8"/>
          <pc:sldLayoutMkLst>
            <pc:docMk/>
            <pc:sldMasterMk cId="2643011605" sldId="2147483730"/>
            <pc:sldLayoutMk cId="2515659473" sldId="2147483733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58.204" v="8"/>
          <pc:sldLayoutMkLst>
            <pc:docMk/>
            <pc:sldMasterMk cId="2643011605" sldId="2147483730"/>
            <pc:sldLayoutMk cId="1681548894" sldId="2147483734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58.204" v="8"/>
          <pc:sldLayoutMkLst>
            <pc:docMk/>
            <pc:sldMasterMk cId="2643011605" sldId="2147483730"/>
            <pc:sldLayoutMk cId="3220151236" sldId="2147483735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58.204" v="8"/>
          <pc:sldLayoutMkLst>
            <pc:docMk/>
            <pc:sldMasterMk cId="2643011605" sldId="2147483730"/>
            <pc:sldLayoutMk cId="3363582204" sldId="2147483736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58.204" v="8"/>
          <pc:sldLayoutMkLst>
            <pc:docMk/>
            <pc:sldMasterMk cId="2643011605" sldId="2147483730"/>
            <pc:sldLayoutMk cId="3923451192" sldId="2147483737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58.204" v="8"/>
          <pc:sldLayoutMkLst>
            <pc:docMk/>
            <pc:sldMasterMk cId="2643011605" sldId="2147483730"/>
            <pc:sldLayoutMk cId="1528649250" sldId="2147483738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58.204" v="8"/>
          <pc:sldLayoutMkLst>
            <pc:docMk/>
            <pc:sldMasterMk cId="2643011605" sldId="2147483730"/>
            <pc:sldLayoutMk cId="2085709351" sldId="2147483739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58.204" v="8"/>
          <pc:sldLayoutMkLst>
            <pc:docMk/>
            <pc:sldMasterMk cId="2643011605" sldId="2147483730"/>
            <pc:sldLayoutMk cId="738497869" sldId="2147483740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7:58.204" v="8"/>
          <pc:sldLayoutMkLst>
            <pc:docMk/>
            <pc:sldMasterMk cId="2643011605" sldId="2147483730"/>
            <pc:sldLayoutMk cId="2418924437" sldId="2147483741"/>
          </pc:sldLayoutMkLst>
        </pc:sldLayoutChg>
      </pc:sldMasterChg>
      <pc:sldMasterChg chg="add del addSldLayout delSldLayout modSldLayout">
        <pc:chgData name="Selinez Soto" userId="S::tuk00892@temple.edu::c951e1bb-38e2-456a-a139-facd0aa3ad26" providerId="AD" clId="Web-{31DC33E6-4FFE-49A8-94AB-9F76CBAD0511}" dt="2023-10-09T22:48:26.408" v="15"/>
        <pc:sldMasterMkLst>
          <pc:docMk/>
          <pc:sldMasterMk cId="3769866108" sldId="2147483742"/>
        </pc:sldMasterMkLst>
        <pc:sldLayoutChg chg="add del mod replI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769866108" sldId="2147483742"/>
            <pc:sldLayoutMk cId="2971852520" sldId="2147483743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769866108" sldId="2147483742"/>
            <pc:sldLayoutMk cId="352362367" sldId="2147483744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769866108" sldId="2147483742"/>
            <pc:sldLayoutMk cId="1320808704" sldId="2147483745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769866108" sldId="2147483742"/>
            <pc:sldLayoutMk cId="2930702574" sldId="2147483746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769866108" sldId="2147483742"/>
            <pc:sldLayoutMk cId="2476220295" sldId="2147483747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769866108" sldId="2147483742"/>
            <pc:sldLayoutMk cId="3905042355" sldId="2147483748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769866108" sldId="2147483742"/>
            <pc:sldLayoutMk cId="1106235892" sldId="2147483749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769866108" sldId="2147483742"/>
            <pc:sldLayoutMk cId="916863002" sldId="2147483750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769866108" sldId="2147483742"/>
            <pc:sldLayoutMk cId="1371893932" sldId="2147483751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769866108" sldId="2147483742"/>
            <pc:sldLayoutMk cId="1746456871" sldId="2147483752"/>
          </pc:sldLayoutMkLst>
        </pc:sldLayoutChg>
        <pc:sldLayoutChg chg="add del mod replI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769866108" sldId="2147483742"/>
            <pc:sldLayoutMk cId="316306307" sldId="2147483753"/>
          </pc:sldLayoutMkLst>
        </pc:sldLayoutChg>
      </pc:sldMasterChg>
      <pc:sldMasterChg chg="add addSldLayout">
        <pc:chgData name="Selinez Soto" userId="S::tuk00892@temple.edu::c951e1bb-38e2-456a-a139-facd0aa3ad26" providerId="AD" clId="Web-{31DC33E6-4FFE-49A8-94AB-9F76CBAD0511}" dt="2023-10-09T22:48:26.408" v="15"/>
        <pc:sldMasterMkLst>
          <pc:docMk/>
          <pc:sldMasterMk cId="3452398999" sldId="2147483807"/>
        </pc:sldMasterMkLst>
        <pc:sldLayoutChg chg="ad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452398999" sldId="2147483807"/>
            <pc:sldLayoutMk cId="2545330994" sldId="2147483796"/>
          </pc:sldLayoutMkLst>
        </pc:sldLayoutChg>
        <pc:sldLayoutChg chg="ad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452398999" sldId="2147483807"/>
            <pc:sldLayoutMk cId="3584701428" sldId="2147483797"/>
          </pc:sldLayoutMkLst>
        </pc:sldLayoutChg>
        <pc:sldLayoutChg chg="ad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452398999" sldId="2147483807"/>
            <pc:sldLayoutMk cId="3695204317" sldId="2147483798"/>
          </pc:sldLayoutMkLst>
        </pc:sldLayoutChg>
        <pc:sldLayoutChg chg="ad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452398999" sldId="2147483807"/>
            <pc:sldLayoutMk cId="2066543223" sldId="2147483799"/>
          </pc:sldLayoutMkLst>
        </pc:sldLayoutChg>
        <pc:sldLayoutChg chg="ad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452398999" sldId="2147483807"/>
            <pc:sldLayoutMk cId="3946434089" sldId="2147483800"/>
          </pc:sldLayoutMkLst>
        </pc:sldLayoutChg>
        <pc:sldLayoutChg chg="ad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452398999" sldId="2147483807"/>
            <pc:sldLayoutMk cId="3701350243" sldId="2147483801"/>
          </pc:sldLayoutMkLst>
        </pc:sldLayoutChg>
        <pc:sldLayoutChg chg="ad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452398999" sldId="2147483807"/>
            <pc:sldLayoutMk cId="3251715025" sldId="2147483802"/>
          </pc:sldLayoutMkLst>
        </pc:sldLayoutChg>
        <pc:sldLayoutChg chg="ad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452398999" sldId="2147483807"/>
            <pc:sldLayoutMk cId="3623808074" sldId="2147483803"/>
          </pc:sldLayoutMkLst>
        </pc:sldLayoutChg>
        <pc:sldLayoutChg chg="ad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452398999" sldId="2147483807"/>
            <pc:sldLayoutMk cId="3456894036" sldId="2147483804"/>
          </pc:sldLayoutMkLst>
        </pc:sldLayoutChg>
        <pc:sldLayoutChg chg="ad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452398999" sldId="2147483807"/>
            <pc:sldLayoutMk cId="4292585312" sldId="2147483805"/>
          </pc:sldLayoutMkLst>
        </pc:sldLayoutChg>
        <pc:sldLayoutChg chg="add">
          <pc:chgData name="Selinez Soto" userId="S::tuk00892@temple.edu::c951e1bb-38e2-456a-a139-facd0aa3ad26" providerId="AD" clId="Web-{31DC33E6-4FFE-49A8-94AB-9F76CBAD0511}" dt="2023-10-09T22:48:26.408" v="15"/>
          <pc:sldLayoutMkLst>
            <pc:docMk/>
            <pc:sldMasterMk cId="3452398999" sldId="2147483807"/>
            <pc:sldLayoutMk cId="2088647158" sldId="2147483806"/>
          </pc:sldLayoutMkLst>
        </pc:sldLayoutChg>
      </pc:sldMasterChg>
    </pc:docChg>
  </pc:docChgLst>
  <pc:docChgLst>
    <pc:chgData name="Yireh Byas" userId="S::tuk41195@temple.edu::6b27785b-9a63-40fb-87d7-1c01a8d27126" providerId="AD" clId="Web-{0317A80B-1600-45FB-9925-CD68F0BDC28B}"/>
    <pc:docChg chg="addSld modSld sldOrd">
      <pc:chgData name="Yireh Byas" userId="S::tuk41195@temple.edu::6b27785b-9a63-40fb-87d7-1c01a8d27126" providerId="AD" clId="Web-{0317A80B-1600-45FB-9925-CD68F0BDC28B}" dt="2023-11-14T16:56:47.575" v="344" actId="1076"/>
      <pc:docMkLst>
        <pc:docMk/>
      </pc:docMkLst>
      <pc:sldChg chg="addSp modSp">
        <pc:chgData name="Yireh Byas" userId="S::tuk41195@temple.edu::6b27785b-9a63-40fb-87d7-1c01a8d27126" providerId="AD" clId="Web-{0317A80B-1600-45FB-9925-CD68F0BDC28B}" dt="2023-11-14T16:37:41.918" v="188" actId="1076"/>
        <pc:sldMkLst>
          <pc:docMk/>
          <pc:sldMk cId="3033189337" sldId="269"/>
        </pc:sldMkLst>
        <pc:spChg chg="mod">
          <ac:chgData name="Yireh Byas" userId="S::tuk41195@temple.edu::6b27785b-9a63-40fb-87d7-1c01a8d27126" providerId="AD" clId="Web-{0317A80B-1600-45FB-9925-CD68F0BDC28B}" dt="2023-11-14T16:36:29.212" v="176" actId="20577"/>
          <ac:spMkLst>
            <pc:docMk/>
            <pc:sldMk cId="3033189337" sldId="269"/>
            <ac:spMk id="3" creationId="{561A0A91-A0F6-A022-4376-C33C29C6E4A6}"/>
          </ac:spMkLst>
        </pc:spChg>
        <pc:spChg chg="add mod">
          <ac:chgData name="Yireh Byas" userId="S::tuk41195@temple.edu::6b27785b-9a63-40fb-87d7-1c01a8d27126" providerId="AD" clId="Web-{0317A80B-1600-45FB-9925-CD68F0BDC28B}" dt="2023-11-14T16:37:14.104" v="182" actId="20577"/>
          <ac:spMkLst>
            <pc:docMk/>
            <pc:sldMk cId="3033189337" sldId="269"/>
            <ac:spMk id="7" creationId="{DD2ADA5F-1CCC-CDA2-C9A8-68EC5ACDF22C}"/>
          </ac:spMkLst>
        </pc:spChg>
        <pc:picChg chg="add mod">
          <ac:chgData name="Yireh Byas" userId="S::tuk41195@temple.edu::6b27785b-9a63-40fb-87d7-1c01a8d27126" providerId="AD" clId="Web-{0317A80B-1600-45FB-9925-CD68F0BDC28B}" dt="2023-11-14T16:37:28.480" v="184" actId="1076"/>
          <ac:picMkLst>
            <pc:docMk/>
            <pc:sldMk cId="3033189337" sldId="269"/>
            <ac:picMk id="8" creationId="{E4829F90-FC8E-2DB2-12D0-2EED271264CF}"/>
          </ac:picMkLst>
        </pc:picChg>
        <pc:picChg chg="add mod">
          <ac:chgData name="Yireh Byas" userId="S::tuk41195@temple.edu::6b27785b-9a63-40fb-87d7-1c01a8d27126" providerId="AD" clId="Web-{0317A80B-1600-45FB-9925-CD68F0BDC28B}" dt="2023-11-14T16:37:41.918" v="188" actId="1076"/>
          <ac:picMkLst>
            <pc:docMk/>
            <pc:sldMk cId="3033189337" sldId="269"/>
            <ac:picMk id="9" creationId="{090BFE2C-BB66-9A90-EE35-B2FFE0CB9131}"/>
          </ac:picMkLst>
        </pc:picChg>
      </pc:sldChg>
      <pc:sldChg chg="addSp delSp modSp add replId">
        <pc:chgData name="Yireh Byas" userId="S::tuk41195@temple.edu::6b27785b-9a63-40fb-87d7-1c01a8d27126" providerId="AD" clId="Web-{0317A80B-1600-45FB-9925-CD68F0BDC28B}" dt="2023-11-14T16:51:51.641" v="306" actId="1076"/>
        <pc:sldMkLst>
          <pc:docMk/>
          <pc:sldMk cId="3390241170" sldId="284"/>
        </pc:sldMkLst>
        <pc:spChg chg="del mod">
          <ac:chgData name="Yireh Byas" userId="S::tuk41195@temple.edu::6b27785b-9a63-40fb-87d7-1c01a8d27126" providerId="AD" clId="Web-{0317A80B-1600-45FB-9925-CD68F0BDC28B}" dt="2023-11-14T16:38:18.982" v="195"/>
          <ac:spMkLst>
            <pc:docMk/>
            <pc:sldMk cId="3390241170" sldId="284"/>
            <ac:spMk id="3" creationId="{561A0A91-A0F6-A022-4376-C33C29C6E4A6}"/>
          </ac:spMkLst>
        </pc:spChg>
        <pc:spChg chg="del">
          <ac:chgData name="Yireh Byas" userId="S::tuk41195@temple.edu::6b27785b-9a63-40fb-87d7-1c01a8d27126" providerId="AD" clId="Web-{0317A80B-1600-45FB-9925-CD68F0BDC28B}" dt="2023-11-14T16:38:10.435" v="192"/>
          <ac:spMkLst>
            <pc:docMk/>
            <pc:sldMk cId="3390241170" sldId="284"/>
            <ac:spMk id="7" creationId="{DD2ADA5F-1CCC-CDA2-C9A8-68EC5ACDF22C}"/>
          </ac:spMkLst>
        </pc:spChg>
        <pc:spChg chg="add del mod">
          <ac:chgData name="Yireh Byas" userId="S::tuk41195@temple.edu::6b27785b-9a63-40fb-87d7-1c01a8d27126" providerId="AD" clId="Web-{0317A80B-1600-45FB-9925-CD68F0BDC28B}" dt="2023-11-14T16:38:36.889" v="196"/>
          <ac:spMkLst>
            <pc:docMk/>
            <pc:sldMk cId="3390241170" sldId="284"/>
            <ac:spMk id="10" creationId="{1BB52CC1-954B-2677-456E-51E4279709A7}"/>
          </ac:spMkLst>
        </pc:spChg>
        <pc:picChg chg="del">
          <ac:chgData name="Yireh Byas" userId="S::tuk41195@temple.edu::6b27785b-9a63-40fb-87d7-1c01a8d27126" providerId="AD" clId="Web-{0317A80B-1600-45FB-9925-CD68F0BDC28B}" dt="2023-11-14T16:38:01.513" v="190"/>
          <ac:picMkLst>
            <pc:docMk/>
            <pc:sldMk cId="3390241170" sldId="284"/>
            <ac:picMk id="8" creationId="{E4829F90-FC8E-2DB2-12D0-2EED271264CF}"/>
          </ac:picMkLst>
        </pc:picChg>
        <pc:picChg chg="del">
          <ac:chgData name="Yireh Byas" userId="S::tuk41195@temple.edu::6b27785b-9a63-40fb-87d7-1c01a8d27126" providerId="AD" clId="Web-{0317A80B-1600-45FB-9925-CD68F0BDC28B}" dt="2023-11-14T16:38:02.903" v="191"/>
          <ac:picMkLst>
            <pc:docMk/>
            <pc:sldMk cId="3390241170" sldId="284"/>
            <ac:picMk id="9" creationId="{090BFE2C-BB66-9A90-EE35-B2FFE0CB9131}"/>
          </ac:picMkLst>
        </pc:picChg>
        <pc:picChg chg="add del mod">
          <ac:chgData name="Yireh Byas" userId="S::tuk41195@temple.edu::6b27785b-9a63-40fb-87d7-1c01a8d27126" providerId="AD" clId="Web-{0317A80B-1600-45FB-9925-CD68F0BDC28B}" dt="2023-11-14T16:47:48.318" v="266"/>
          <ac:picMkLst>
            <pc:docMk/>
            <pc:sldMk cId="3390241170" sldId="284"/>
            <ac:picMk id="11" creationId="{86B81510-5E23-F46A-CD1E-572ACCD52E7E}"/>
          </ac:picMkLst>
        </pc:picChg>
        <pc:picChg chg="add del mod">
          <ac:chgData name="Yireh Byas" userId="S::tuk41195@temple.edu::6b27785b-9a63-40fb-87d7-1c01a8d27126" providerId="AD" clId="Web-{0317A80B-1600-45FB-9925-CD68F0BDC28B}" dt="2023-11-14T16:47:46.021" v="265"/>
          <ac:picMkLst>
            <pc:docMk/>
            <pc:sldMk cId="3390241170" sldId="284"/>
            <ac:picMk id="12" creationId="{5BEA3D48-3E11-972F-19A6-FD16980BB918}"/>
          </ac:picMkLst>
        </pc:picChg>
        <pc:picChg chg="add mod">
          <ac:chgData name="Yireh Byas" userId="S::tuk41195@temple.edu::6b27785b-9a63-40fb-87d7-1c01a8d27126" providerId="AD" clId="Web-{0317A80B-1600-45FB-9925-CD68F0BDC28B}" dt="2023-11-14T16:48:52.993" v="270" actId="14100"/>
          <ac:picMkLst>
            <pc:docMk/>
            <pc:sldMk cId="3390241170" sldId="284"/>
            <ac:picMk id="13" creationId="{A1E07759-CF51-A0F6-038A-91DB26449126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0:05.402" v="282" actId="1076"/>
          <ac:picMkLst>
            <pc:docMk/>
            <pc:sldMk cId="3390241170" sldId="284"/>
            <ac:picMk id="14" creationId="{4C6754E3-2195-4572-23AC-460FDB99B65B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0:07.637" v="283" actId="1076"/>
          <ac:picMkLst>
            <pc:docMk/>
            <pc:sldMk cId="3390241170" sldId="284"/>
            <ac:picMk id="15" creationId="{0CC1753A-F9B6-6224-F611-64DE792443D6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0:10.246" v="284" actId="1076"/>
          <ac:picMkLst>
            <pc:docMk/>
            <pc:sldMk cId="3390241170" sldId="284"/>
            <ac:picMk id="16" creationId="{4B2B6661-D391-40CE-3245-C33849DA3D81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0:28.997" v="289" actId="14100"/>
          <ac:picMkLst>
            <pc:docMk/>
            <pc:sldMk cId="3390241170" sldId="284"/>
            <ac:picMk id="17" creationId="{CE4DC7E7-1C68-EFF1-484F-1C2EF998226A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0:44.888" v="291" actId="1076"/>
          <ac:picMkLst>
            <pc:docMk/>
            <pc:sldMk cId="3390241170" sldId="284"/>
            <ac:picMk id="18" creationId="{AAAEB262-E2C4-3695-C069-D73771A9E00E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1:06.780" v="296" actId="1076"/>
          <ac:picMkLst>
            <pc:docMk/>
            <pc:sldMk cId="3390241170" sldId="284"/>
            <ac:picMk id="19" creationId="{0D67ED2C-24E4-6429-176D-C4F1580761BF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1:32.843" v="302" actId="1076"/>
          <ac:picMkLst>
            <pc:docMk/>
            <pc:sldMk cId="3390241170" sldId="284"/>
            <ac:picMk id="20" creationId="{FCDA8AF2-9675-CCD2-D451-3AC398480979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1:51.641" v="306" actId="1076"/>
          <ac:picMkLst>
            <pc:docMk/>
            <pc:sldMk cId="3390241170" sldId="284"/>
            <ac:picMk id="21" creationId="{B665B41D-EEE4-3C44-CB59-6A284FC837F0}"/>
          </ac:picMkLst>
        </pc:picChg>
      </pc:sldChg>
      <pc:sldChg chg="addSp delSp modSp add ord">
        <pc:chgData name="Yireh Byas" userId="S::tuk41195@temple.edu::6b27785b-9a63-40fb-87d7-1c01a8d27126" providerId="AD" clId="Web-{0317A80B-1600-45FB-9925-CD68F0BDC28B}" dt="2023-11-14T16:56:47.575" v="344" actId="1076"/>
        <pc:sldMkLst>
          <pc:docMk/>
          <pc:sldMk cId="3139534240" sldId="285"/>
        </pc:sldMkLst>
        <pc:picChg chg="add del mod">
          <ac:chgData name="Yireh Byas" userId="S::tuk41195@temple.edu::6b27785b-9a63-40fb-87d7-1c01a8d27126" providerId="AD" clId="Web-{0317A80B-1600-45FB-9925-CD68F0BDC28B}" dt="2023-11-14T16:42:51.384" v="219"/>
          <ac:picMkLst>
            <pc:docMk/>
            <pc:sldMk cId="3139534240" sldId="285"/>
            <ac:picMk id="3" creationId="{F76449C5-7F1F-E700-7373-F31E27F92B5B}"/>
          </ac:picMkLst>
        </pc:picChg>
        <pc:picChg chg="add mod">
          <ac:chgData name="Yireh Byas" userId="S::tuk41195@temple.edu::6b27785b-9a63-40fb-87d7-1c01a8d27126" providerId="AD" clId="Web-{0317A80B-1600-45FB-9925-CD68F0BDC28B}" dt="2023-11-14T16:45:02.468" v="242" actId="1076"/>
          <ac:picMkLst>
            <pc:docMk/>
            <pc:sldMk cId="3139534240" sldId="285"/>
            <ac:picMk id="6" creationId="{B5500229-06C0-4283-14CD-71C01497C389}"/>
          </ac:picMkLst>
        </pc:picChg>
        <pc:picChg chg="add mod">
          <ac:chgData name="Yireh Byas" userId="S::tuk41195@temple.edu::6b27785b-9a63-40fb-87d7-1c01a8d27126" providerId="AD" clId="Web-{0317A80B-1600-45FB-9925-CD68F0BDC28B}" dt="2023-11-14T16:44:56.561" v="240" actId="1076"/>
          <ac:picMkLst>
            <pc:docMk/>
            <pc:sldMk cId="3139534240" sldId="285"/>
            <ac:picMk id="7" creationId="{6B5C53DE-032E-A141-06BE-0D39593A9BE6}"/>
          </ac:picMkLst>
        </pc:picChg>
        <pc:picChg chg="add mod">
          <ac:chgData name="Yireh Byas" userId="S::tuk41195@temple.edu::6b27785b-9a63-40fb-87d7-1c01a8d27126" providerId="AD" clId="Web-{0317A80B-1600-45FB-9925-CD68F0BDC28B}" dt="2023-11-14T16:44:59.655" v="241" actId="1076"/>
          <ac:picMkLst>
            <pc:docMk/>
            <pc:sldMk cId="3139534240" sldId="285"/>
            <ac:picMk id="8" creationId="{EE052433-9EA7-08AD-4F9A-F29955ACEF33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6:45.481" v="343" actId="1076"/>
          <ac:picMkLst>
            <pc:docMk/>
            <pc:sldMk cId="3139534240" sldId="285"/>
            <ac:picMk id="9" creationId="{1E048303-ACC0-3B1C-5DEE-FFC918E9CB4A}"/>
          </ac:picMkLst>
        </pc:picChg>
        <pc:picChg chg="add mod">
          <ac:chgData name="Yireh Byas" userId="S::tuk41195@temple.edu::6b27785b-9a63-40fb-87d7-1c01a8d27126" providerId="AD" clId="Web-{0317A80B-1600-45FB-9925-CD68F0BDC28B}" dt="2023-11-14T16:45:49.892" v="247" actId="1076"/>
          <ac:picMkLst>
            <pc:docMk/>
            <pc:sldMk cId="3139534240" sldId="285"/>
            <ac:picMk id="10" creationId="{AAC19181-39C7-C13C-7651-0AA8B57704F7}"/>
          </ac:picMkLst>
        </pc:picChg>
        <pc:picChg chg="del mod">
          <ac:chgData name="Yireh Byas" userId="S::tuk41195@temple.edu::6b27785b-9a63-40fb-87d7-1c01a8d27126" providerId="AD" clId="Web-{0317A80B-1600-45FB-9925-CD68F0BDC28B}" dt="2023-11-14T16:56:07.949" v="335"/>
          <ac:picMkLst>
            <pc:docMk/>
            <pc:sldMk cId="3139534240" sldId="285"/>
            <ac:picMk id="11" creationId="{86B81510-5E23-F46A-CD1E-572ACCD52E7E}"/>
          </ac:picMkLst>
        </pc:picChg>
        <pc:picChg chg="mod">
          <ac:chgData name="Yireh Byas" userId="S::tuk41195@temple.edu::6b27785b-9a63-40fb-87d7-1c01a8d27126" providerId="AD" clId="Web-{0317A80B-1600-45FB-9925-CD68F0BDC28B}" dt="2023-11-14T16:44:52.717" v="239" actId="1076"/>
          <ac:picMkLst>
            <pc:docMk/>
            <pc:sldMk cId="3139534240" sldId="285"/>
            <ac:picMk id="12" creationId="{5BEA3D48-3E11-972F-19A6-FD16980BB918}"/>
          </ac:picMkLst>
        </pc:picChg>
        <pc:picChg chg="add del mod">
          <ac:chgData name="Yireh Byas" userId="S::tuk41195@temple.edu::6b27785b-9a63-40fb-87d7-1c01a8d27126" providerId="AD" clId="Web-{0317A80B-1600-45FB-9925-CD68F0BDC28B}" dt="2023-11-14T16:45:59.501" v="249"/>
          <ac:picMkLst>
            <pc:docMk/>
            <pc:sldMk cId="3139534240" sldId="285"/>
            <ac:picMk id="13" creationId="{F6179760-1306-DD3A-785F-17B7557BE676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6:47.575" v="344" actId="1076"/>
          <ac:picMkLst>
            <pc:docMk/>
            <pc:sldMk cId="3139534240" sldId="285"/>
            <ac:picMk id="14" creationId="{04F8B3FB-2789-ECCF-A1AF-AFFA7B78627D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6:27.434" v="338" actId="14100"/>
          <ac:picMkLst>
            <pc:docMk/>
            <pc:sldMk cId="3139534240" sldId="285"/>
            <ac:picMk id="15" creationId="{FBDD7BE8-34EE-AAB4-DFD6-06BEC0CAB529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6:43.184" v="342" actId="1076"/>
          <ac:picMkLst>
            <pc:docMk/>
            <pc:sldMk cId="3139534240" sldId="285"/>
            <ac:picMk id="16" creationId="{91B9B992-FCF2-D241-39A0-A1ED4F99DD36}"/>
          </ac:picMkLst>
        </pc:picChg>
      </pc:sldChg>
      <pc:sldChg chg="addSp delSp modSp add replId">
        <pc:chgData name="Yireh Byas" userId="S::tuk41195@temple.edu::6b27785b-9a63-40fb-87d7-1c01a8d27126" providerId="AD" clId="Web-{0317A80B-1600-45FB-9925-CD68F0BDC28B}" dt="2023-11-14T16:55:31.806" v="334" actId="1076"/>
        <pc:sldMkLst>
          <pc:docMk/>
          <pc:sldMk cId="2789659751" sldId="286"/>
        </pc:sldMkLst>
        <pc:picChg chg="add mod">
          <ac:chgData name="Yireh Byas" userId="S::tuk41195@temple.edu::6b27785b-9a63-40fb-87d7-1c01a8d27126" providerId="AD" clId="Web-{0317A80B-1600-45FB-9925-CD68F0BDC28B}" dt="2023-11-14T16:53:35.474" v="317" actId="1076"/>
          <ac:picMkLst>
            <pc:docMk/>
            <pc:sldMk cId="2789659751" sldId="286"/>
            <ac:picMk id="3" creationId="{ECEAE976-BCA9-0D3A-8B65-C3BD8A8E4511}"/>
          </ac:picMkLst>
        </pc:picChg>
        <pc:picChg chg="del">
          <ac:chgData name="Yireh Byas" userId="S::tuk41195@temple.edu::6b27785b-9a63-40fb-87d7-1c01a8d27126" providerId="AD" clId="Web-{0317A80B-1600-45FB-9925-CD68F0BDC28B}" dt="2023-11-14T16:47:13.333" v="262"/>
          <ac:picMkLst>
            <pc:docMk/>
            <pc:sldMk cId="2789659751" sldId="286"/>
            <ac:picMk id="6" creationId="{B5500229-06C0-4283-14CD-71C01497C389}"/>
          </ac:picMkLst>
        </pc:picChg>
        <pc:picChg chg="del">
          <ac:chgData name="Yireh Byas" userId="S::tuk41195@temple.edu::6b27785b-9a63-40fb-87d7-1c01a8d27126" providerId="AD" clId="Web-{0317A80B-1600-45FB-9925-CD68F0BDC28B}" dt="2023-11-14T16:47:08.629" v="258"/>
          <ac:picMkLst>
            <pc:docMk/>
            <pc:sldMk cId="2789659751" sldId="286"/>
            <ac:picMk id="7" creationId="{6B5C53DE-032E-A141-06BE-0D39593A9BE6}"/>
          </ac:picMkLst>
        </pc:picChg>
        <pc:picChg chg="del">
          <ac:chgData name="Yireh Byas" userId="S::tuk41195@temple.edu::6b27785b-9a63-40fb-87d7-1c01a8d27126" providerId="AD" clId="Web-{0317A80B-1600-45FB-9925-CD68F0BDC28B}" dt="2023-11-14T16:47:09.660" v="259"/>
          <ac:picMkLst>
            <pc:docMk/>
            <pc:sldMk cId="2789659751" sldId="286"/>
            <ac:picMk id="8" creationId="{EE052433-9EA7-08AD-4F9A-F29955ACEF33}"/>
          </ac:picMkLst>
        </pc:picChg>
        <pc:picChg chg="del">
          <ac:chgData name="Yireh Byas" userId="S::tuk41195@temple.edu::6b27785b-9a63-40fb-87d7-1c01a8d27126" providerId="AD" clId="Web-{0317A80B-1600-45FB-9925-CD68F0BDC28B}" dt="2023-11-14T16:47:10.957" v="260"/>
          <ac:picMkLst>
            <pc:docMk/>
            <pc:sldMk cId="2789659751" sldId="286"/>
            <ac:picMk id="9" creationId="{1E048303-ACC0-3B1C-5DEE-FFC918E9CB4A}"/>
          </ac:picMkLst>
        </pc:picChg>
        <pc:picChg chg="del">
          <ac:chgData name="Yireh Byas" userId="S::tuk41195@temple.edu::6b27785b-9a63-40fb-87d7-1c01a8d27126" providerId="AD" clId="Web-{0317A80B-1600-45FB-9925-CD68F0BDC28B}" dt="2023-11-14T16:47:14.473" v="263"/>
          <ac:picMkLst>
            <pc:docMk/>
            <pc:sldMk cId="2789659751" sldId="286"/>
            <ac:picMk id="10" creationId="{AAC19181-39C7-C13C-7651-0AA8B57704F7}"/>
          </ac:picMkLst>
        </pc:picChg>
        <pc:picChg chg="del">
          <ac:chgData name="Yireh Byas" userId="S::tuk41195@temple.edu::6b27785b-9a63-40fb-87d7-1c01a8d27126" providerId="AD" clId="Web-{0317A80B-1600-45FB-9925-CD68F0BDC28B}" dt="2023-11-14T16:47:05.660" v="256"/>
          <ac:picMkLst>
            <pc:docMk/>
            <pc:sldMk cId="2789659751" sldId="286"/>
            <ac:picMk id="11" creationId="{86B81510-5E23-F46A-CD1E-572ACCD52E7E}"/>
          </ac:picMkLst>
        </pc:picChg>
        <pc:picChg chg="del">
          <ac:chgData name="Yireh Byas" userId="S::tuk41195@temple.edu::6b27785b-9a63-40fb-87d7-1c01a8d27126" providerId="AD" clId="Web-{0317A80B-1600-45FB-9925-CD68F0BDC28B}" dt="2023-11-14T16:47:07.520" v="257"/>
          <ac:picMkLst>
            <pc:docMk/>
            <pc:sldMk cId="2789659751" sldId="286"/>
            <ac:picMk id="12" creationId="{5BEA3D48-3E11-972F-19A6-FD16980BB918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3:39.427" v="318" actId="1076"/>
          <ac:picMkLst>
            <pc:docMk/>
            <pc:sldMk cId="2789659751" sldId="286"/>
            <ac:picMk id="13" creationId="{28B2F457-703A-E938-DEB5-E0A1B1BF1D8E}"/>
          </ac:picMkLst>
        </pc:picChg>
        <pc:picChg chg="del">
          <ac:chgData name="Yireh Byas" userId="S::tuk41195@temple.edu::6b27785b-9a63-40fb-87d7-1c01a8d27126" providerId="AD" clId="Web-{0317A80B-1600-45FB-9925-CD68F0BDC28B}" dt="2023-11-14T16:47:12.176" v="261"/>
          <ac:picMkLst>
            <pc:docMk/>
            <pc:sldMk cId="2789659751" sldId="286"/>
            <ac:picMk id="14" creationId="{04F8B3FB-2789-ECCF-A1AF-AFFA7B78627D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4:19.960" v="322" actId="1076"/>
          <ac:picMkLst>
            <pc:docMk/>
            <pc:sldMk cId="2789659751" sldId="286"/>
            <ac:picMk id="15" creationId="{3A025B88-B877-008F-4A3A-09FBF844E9E1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4:57.493" v="326" actId="1076"/>
          <ac:picMkLst>
            <pc:docMk/>
            <pc:sldMk cId="2789659751" sldId="286"/>
            <ac:picMk id="16" creationId="{732E3154-8C8F-40D1-2E86-9A06AB81E20E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5:16.603" v="330" actId="1076"/>
          <ac:picMkLst>
            <pc:docMk/>
            <pc:sldMk cId="2789659751" sldId="286"/>
            <ac:picMk id="17" creationId="{03F77701-3E72-5F8D-DB76-CFB0403D6989}"/>
          </ac:picMkLst>
        </pc:picChg>
        <pc:picChg chg="add mod">
          <ac:chgData name="Yireh Byas" userId="S::tuk41195@temple.edu::6b27785b-9a63-40fb-87d7-1c01a8d27126" providerId="AD" clId="Web-{0317A80B-1600-45FB-9925-CD68F0BDC28B}" dt="2023-11-14T16:55:31.806" v="334" actId="1076"/>
          <ac:picMkLst>
            <pc:docMk/>
            <pc:sldMk cId="2789659751" sldId="286"/>
            <ac:picMk id="18" creationId="{4ECE5864-986A-B22C-9CB8-4A3B3BBEF3CE}"/>
          </ac:picMkLst>
        </pc:picChg>
      </pc:sldChg>
    </pc:docChg>
  </pc:docChgLst>
  <pc:docChgLst>
    <pc:chgData name="Diana Tiburcio" userId="S::tun34058@temple.edu::424535f6-42b0-4c59-95c3-3c1f078bb87e" providerId="AD" clId="Web-{19961314-984A-4308-9039-237705ACED08}"/>
    <pc:docChg chg="addSld delSld modSld sldOrd addMainMaster modMainMaster">
      <pc:chgData name="Diana Tiburcio" userId="S::tun34058@temple.edu::424535f6-42b0-4c59-95c3-3c1f078bb87e" providerId="AD" clId="Web-{19961314-984A-4308-9039-237705ACED08}" dt="2023-10-10T04:57:34.575" v="545"/>
      <pc:docMkLst>
        <pc:docMk/>
      </pc:docMkLst>
      <pc:sldChg chg="addSp delSp modSp mod setBg">
        <pc:chgData name="Diana Tiburcio" userId="S::tun34058@temple.edu::424535f6-42b0-4c59-95c3-3c1f078bb87e" providerId="AD" clId="Web-{19961314-984A-4308-9039-237705ACED08}" dt="2023-10-10T04:39:30.565" v="331" actId="20577"/>
        <pc:sldMkLst>
          <pc:docMk/>
          <pc:sldMk cId="2432749350" sldId="257"/>
        </pc:sldMkLst>
        <pc:spChg chg="del">
          <ac:chgData name="Diana Tiburcio" userId="S::tun34058@temple.edu::424535f6-42b0-4c59-95c3-3c1f078bb87e" providerId="AD" clId="Web-{19961314-984A-4308-9039-237705ACED08}" dt="2023-10-10T04:05:04.745" v="5"/>
          <ac:spMkLst>
            <pc:docMk/>
            <pc:sldMk cId="2432749350" sldId="257"/>
            <ac:spMk id="2" creationId="{8855EC1E-D023-957D-2D4D-19EE008139ED}"/>
          </ac:spMkLst>
        </pc:spChg>
        <pc:spChg chg="del">
          <ac:chgData name="Diana Tiburcio" userId="S::tun34058@temple.edu::424535f6-42b0-4c59-95c3-3c1f078bb87e" providerId="AD" clId="Web-{19961314-984A-4308-9039-237705ACED08}" dt="2023-10-10T04:05:08.683" v="6"/>
          <ac:spMkLst>
            <pc:docMk/>
            <pc:sldMk cId="2432749350" sldId="257"/>
            <ac:spMk id="3" creationId="{0F439E82-0174-71BC-5BA2-EB0050CA780A}"/>
          </ac:spMkLst>
        </pc:spChg>
        <pc:spChg chg="add del">
          <ac:chgData name="Diana Tiburcio" userId="S::tun34058@temple.edu::424535f6-42b0-4c59-95c3-3c1f078bb87e" providerId="AD" clId="Web-{19961314-984A-4308-9039-237705ACED08}" dt="2023-10-10T04:10:42.521" v="49"/>
          <ac:spMkLst>
            <pc:docMk/>
            <pc:sldMk cId="2432749350" sldId="257"/>
            <ac:spMk id="5" creationId="{209A8911-17B4-F5CA-9206-9C8C1AC7DCE8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31:33.065" v="238" actId="1076"/>
          <ac:spMkLst>
            <pc:docMk/>
            <pc:sldMk cId="2432749350" sldId="257"/>
            <ac:spMk id="7" creationId="{010D43F1-8DBE-570D-E993-CFFF297931A2}"/>
          </ac:spMkLst>
        </pc:spChg>
        <pc:spChg chg="add del mod">
          <ac:chgData name="Diana Tiburcio" userId="S::tun34058@temple.edu::424535f6-42b0-4c59-95c3-3c1f078bb87e" providerId="AD" clId="Web-{19961314-984A-4308-9039-237705ACED08}" dt="2023-10-10T04:10:42.521" v="48"/>
          <ac:spMkLst>
            <pc:docMk/>
            <pc:sldMk cId="2432749350" sldId="257"/>
            <ac:spMk id="9" creationId="{9C6BB05C-7D9F-3CFF-CBD7-8AC89841F8CC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39:30.565" v="331" actId="20577"/>
          <ac:spMkLst>
            <pc:docMk/>
            <pc:sldMk cId="2432749350" sldId="257"/>
            <ac:spMk id="11" creationId="{8A4C548F-81FD-AAC4-471C-791DF4BFA685}"/>
          </ac:spMkLst>
        </pc:spChg>
        <pc:spChg chg="add del mod">
          <ac:chgData name="Diana Tiburcio" userId="S::tun34058@temple.edu::424535f6-42b0-4c59-95c3-3c1f078bb87e" providerId="AD" clId="Web-{19961314-984A-4308-9039-237705ACED08}" dt="2023-10-10T04:10:42.521" v="47"/>
          <ac:spMkLst>
            <pc:docMk/>
            <pc:sldMk cId="2432749350" sldId="257"/>
            <ac:spMk id="13" creationId="{B1727248-2B5E-000A-BCFD-2AFD49A7F550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37:46.030" v="284" actId="20577"/>
          <ac:spMkLst>
            <pc:docMk/>
            <pc:sldMk cId="2432749350" sldId="257"/>
            <ac:spMk id="21" creationId="{E0AB52EF-7319-41B2-3F50-05903A1C5D2E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07:47.750" v="17"/>
          <ac:spMkLst>
            <pc:docMk/>
            <pc:sldMk cId="2432749350" sldId="257"/>
            <ac:spMk id="22" creationId="{2969DEB1-EE54-1D8A-0020-B740AE786E75}"/>
          </ac:spMkLst>
        </pc:spChg>
        <pc:spChg chg="add del mod">
          <ac:chgData name="Diana Tiburcio" userId="S::tun34058@temple.edu::424535f6-42b0-4c59-95c3-3c1f078bb87e" providerId="AD" clId="Web-{19961314-984A-4308-9039-237705ACED08}" dt="2023-10-10T04:10:42.521" v="46"/>
          <ac:spMkLst>
            <pc:docMk/>
            <pc:sldMk cId="2432749350" sldId="257"/>
            <ac:spMk id="23" creationId="{DFEFAA7D-9A90-84A4-3036-3CF4A7F79E3B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38:59.955" v="318" actId="20577"/>
          <ac:spMkLst>
            <pc:docMk/>
            <pc:sldMk cId="2432749350" sldId="257"/>
            <ac:spMk id="24" creationId="{4DCBCC5B-B067-DF92-2F16-957CECEF5365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29:49.187" v="215" actId="1076"/>
          <ac:spMkLst>
            <pc:docMk/>
            <pc:sldMk cId="2432749350" sldId="257"/>
            <ac:spMk id="25" creationId="{FED37055-E900-9F15-BA38-67311E5C55B6}"/>
          </ac:spMkLst>
        </pc:spChg>
        <pc:picChg chg="add del mod">
          <ac:chgData name="Diana Tiburcio" userId="S::tun34058@temple.edu::424535f6-42b0-4c59-95c3-3c1f078bb87e" providerId="AD" clId="Web-{19961314-984A-4308-9039-237705ACED08}" dt="2023-10-10T04:29:43.249" v="214"/>
          <ac:picMkLst>
            <pc:docMk/>
            <pc:sldMk cId="2432749350" sldId="257"/>
            <ac:picMk id="15" creationId="{4DF54C4B-4D97-DA1C-8E86-680CEBA9FF8B}"/>
          </ac:picMkLst>
        </pc:picChg>
        <pc:picChg chg="add mod modCrop">
          <ac:chgData name="Diana Tiburcio" userId="S::tun34058@temple.edu::424535f6-42b0-4c59-95c3-3c1f078bb87e" providerId="AD" clId="Web-{19961314-984A-4308-9039-237705ACED08}" dt="2023-10-10T04:31:33.065" v="237" actId="1076"/>
          <ac:picMkLst>
            <pc:docMk/>
            <pc:sldMk cId="2432749350" sldId="257"/>
            <ac:picMk id="17" creationId="{D550E9A8-FF2C-AF83-2818-75EEB2FD40D6}"/>
          </ac:picMkLst>
        </pc:picChg>
        <pc:picChg chg="add mod">
          <ac:chgData name="Diana Tiburcio" userId="S::tun34058@temple.edu::424535f6-42b0-4c59-95c3-3c1f078bb87e" providerId="AD" clId="Web-{19961314-984A-4308-9039-237705ACED08}" dt="2023-10-10T04:31:44.487" v="240" actId="1076"/>
          <ac:picMkLst>
            <pc:docMk/>
            <pc:sldMk cId="2432749350" sldId="257"/>
            <ac:picMk id="19" creationId="{115D9D78-BB91-ECB6-AC42-A5C8A8F24A11}"/>
          </ac:picMkLst>
        </pc:picChg>
        <pc:picChg chg="add mod">
          <ac:chgData name="Diana Tiburcio" userId="S::tun34058@temple.edu::424535f6-42b0-4c59-95c3-3c1f078bb87e" providerId="AD" clId="Web-{19961314-984A-4308-9039-237705ACED08}" dt="2023-10-10T04:32:50.411" v="254" actId="1076"/>
          <ac:picMkLst>
            <pc:docMk/>
            <pc:sldMk cId="2432749350" sldId="257"/>
            <ac:picMk id="26" creationId="{410D56CC-49EB-2869-D0FA-400002905D6F}"/>
          </ac:picMkLst>
        </pc:picChg>
        <pc:picChg chg="add mod modCrop">
          <ac:chgData name="Diana Tiburcio" userId="S::tun34058@temple.edu::424535f6-42b0-4c59-95c3-3c1f078bb87e" providerId="AD" clId="Web-{19961314-984A-4308-9039-237705ACED08}" dt="2023-10-10T04:31:33.065" v="236" actId="1076"/>
          <ac:picMkLst>
            <pc:docMk/>
            <pc:sldMk cId="2432749350" sldId="257"/>
            <ac:picMk id="27" creationId="{57718B43-7748-3989-AA1A-83C75C597F52}"/>
          </ac:picMkLst>
        </pc:picChg>
        <pc:picChg chg="add mod">
          <ac:chgData name="Diana Tiburcio" userId="S::tun34058@temple.edu::424535f6-42b0-4c59-95c3-3c1f078bb87e" providerId="AD" clId="Web-{19961314-984A-4308-9039-237705ACED08}" dt="2023-10-10T04:32:48.224" v="253" actId="1076"/>
          <ac:picMkLst>
            <pc:docMk/>
            <pc:sldMk cId="2432749350" sldId="257"/>
            <ac:picMk id="28" creationId="{1536FD70-0BD7-17F5-A455-B54EEE0B310D}"/>
          </ac:picMkLst>
        </pc:picChg>
        <pc:picChg chg="add mod">
          <ac:chgData name="Diana Tiburcio" userId="S::tun34058@temple.edu::424535f6-42b0-4c59-95c3-3c1f078bb87e" providerId="AD" clId="Web-{19961314-984A-4308-9039-237705ACED08}" dt="2023-10-10T04:33:06.365" v="258" actId="1076"/>
          <ac:picMkLst>
            <pc:docMk/>
            <pc:sldMk cId="2432749350" sldId="257"/>
            <ac:picMk id="29" creationId="{AED863AC-CFBA-1674-2A28-0949C56F6C90}"/>
          </ac:picMkLst>
        </pc:picChg>
        <pc:picChg chg="add mod">
          <ac:chgData name="Diana Tiburcio" userId="S::tun34058@temple.edu::424535f6-42b0-4c59-95c3-3c1f078bb87e" providerId="AD" clId="Web-{19961314-984A-4308-9039-237705ACED08}" dt="2023-10-10T04:33:06.365" v="259" actId="1076"/>
          <ac:picMkLst>
            <pc:docMk/>
            <pc:sldMk cId="2432749350" sldId="257"/>
            <ac:picMk id="30" creationId="{B7B8E0E0-4121-F07F-7654-9214269FB786}"/>
          </ac:picMkLst>
        </pc:picChg>
      </pc:sldChg>
      <pc:sldChg chg="addSp delSp modSp ord">
        <pc:chgData name="Diana Tiburcio" userId="S::tun34058@temple.edu::424535f6-42b0-4c59-95c3-3c1f078bb87e" providerId="AD" clId="Web-{19961314-984A-4308-9039-237705ACED08}" dt="2023-10-10T04:29:07.435" v="213" actId="1076"/>
        <pc:sldMkLst>
          <pc:docMk/>
          <pc:sldMk cId="793160394" sldId="258"/>
        </pc:sldMkLst>
        <pc:spChg chg="mod">
          <ac:chgData name="Diana Tiburcio" userId="S::tun34058@temple.edu::424535f6-42b0-4c59-95c3-3c1f078bb87e" providerId="AD" clId="Web-{19961314-984A-4308-9039-237705ACED08}" dt="2023-10-10T04:25:39.460" v="197" actId="1076"/>
          <ac:spMkLst>
            <pc:docMk/>
            <pc:sldMk cId="793160394" sldId="258"/>
            <ac:spMk id="2" creationId="{8855EC1E-D023-957D-2D4D-19EE008139ED}"/>
          </ac:spMkLst>
        </pc:spChg>
        <pc:spChg chg="del">
          <ac:chgData name="Diana Tiburcio" userId="S::tun34058@temple.edu::424535f6-42b0-4c59-95c3-3c1f078bb87e" providerId="AD" clId="Web-{19961314-984A-4308-9039-237705ACED08}" dt="2023-10-10T04:10:28.833" v="45"/>
          <ac:spMkLst>
            <pc:docMk/>
            <pc:sldMk cId="793160394" sldId="258"/>
            <ac:spMk id="3" creationId="{0F439E82-0174-71BC-5BA2-EB0050CA780A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07:50.766" v="18"/>
          <ac:spMkLst>
            <pc:docMk/>
            <pc:sldMk cId="793160394" sldId="258"/>
            <ac:spMk id="4" creationId="{71F10D25-4272-25EA-C044-DC714F9AB37F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29:04.310" v="212" actId="1076"/>
          <ac:spMkLst>
            <pc:docMk/>
            <pc:sldMk cId="793160394" sldId="258"/>
            <ac:spMk id="5" creationId="{134EC1D0-5CCB-B02E-779F-9C3D4C67F883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25:50.242" v="200" actId="1076"/>
          <ac:spMkLst>
            <pc:docMk/>
            <pc:sldMk cId="793160394" sldId="258"/>
            <ac:spMk id="7" creationId="{AED99E92-6158-0A3D-9B4D-84D7E95D36BC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25:58.383" v="203" actId="1076"/>
          <ac:spMkLst>
            <pc:docMk/>
            <pc:sldMk cId="793160394" sldId="258"/>
            <ac:spMk id="8" creationId="{5A269929-FD59-609C-9A7B-2D5D1770D333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29:07.435" v="213" actId="1076"/>
          <ac:spMkLst>
            <pc:docMk/>
            <pc:sldMk cId="793160394" sldId="258"/>
            <ac:spMk id="9" creationId="{FABC959E-1606-8F70-C096-326D56F83EE6}"/>
          </ac:spMkLst>
        </pc:spChg>
        <pc:spChg chg="add del mod">
          <ac:chgData name="Diana Tiburcio" userId="S::tun34058@temple.edu::424535f6-42b0-4c59-95c3-3c1f078bb87e" providerId="AD" clId="Web-{19961314-984A-4308-9039-237705ACED08}" dt="2023-10-10T04:23:54.988" v="187"/>
          <ac:spMkLst>
            <pc:docMk/>
            <pc:sldMk cId="793160394" sldId="258"/>
            <ac:spMk id="11" creationId="{E6F1AC3F-8226-5C6E-75DD-931CD1CA0FE8}"/>
          </ac:spMkLst>
        </pc:spChg>
        <pc:picChg chg="add del mod">
          <ac:chgData name="Diana Tiburcio" userId="S::tun34058@temple.edu::424535f6-42b0-4c59-95c3-3c1f078bb87e" providerId="AD" clId="Web-{19961314-984A-4308-9039-237705ACED08}" dt="2023-10-10T04:23:54.988" v="188"/>
          <ac:picMkLst>
            <pc:docMk/>
            <pc:sldMk cId="793160394" sldId="258"/>
            <ac:picMk id="10" creationId="{0A637C4F-6FAA-3251-9865-48C6CEE5127B}"/>
          </ac:picMkLst>
        </pc:picChg>
        <pc:picChg chg="add mod modCrop">
          <ac:chgData name="Diana Tiburcio" userId="S::tun34058@temple.edu::424535f6-42b0-4c59-95c3-3c1f078bb87e" providerId="AD" clId="Web-{19961314-984A-4308-9039-237705ACED08}" dt="2023-10-10T04:28:55.966" v="209" actId="1076"/>
          <ac:picMkLst>
            <pc:docMk/>
            <pc:sldMk cId="793160394" sldId="258"/>
            <ac:picMk id="12" creationId="{D5A20F69-0032-CFB6-5209-2E7828E5C82C}"/>
          </ac:picMkLst>
        </pc:picChg>
        <pc:picChg chg="add mod">
          <ac:chgData name="Diana Tiburcio" userId="S::tun34058@temple.edu::424535f6-42b0-4c59-95c3-3c1f078bb87e" providerId="AD" clId="Web-{19961314-984A-4308-9039-237705ACED08}" dt="2023-10-10T04:28:59.435" v="211" actId="1076"/>
          <ac:picMkLst>
            <pc:docMk/>
            <pc:sldMk cId="793160394" sldId="258"/>
            <ac:picMk id="13" creationId="{5B57567A-22E2-0458-30F4-0EDDC8A84B3F}"/>
          </ac:picMkLst>
        </pc:picChg>
      </pc:sldChg>
      <pc:sldChg chg="addSp delSp modSp mod setBg">
        <pc:chgData name="Diana Tiburcio" userId="S::tun34058@temple.edu::424535f6-42b0-4c59-95c3-3c1f078bb87e" providerId="AD" clId="Web-{19961314-984A-4308-9039-237705ACED08}" dt="2023-10-10T04:51:01.104" v="416"/>
        <pc:sldMkLst>
          <pc:docMk/>
          <pc:sldMk cId="2507756970" sldId="259"/>
        </pc:sldMkLst>
        <pc:spChg chg="del">
          <ac:chgData name="Diana Tiburcio" userId="S::tun34058@temple.edu::424535f6-42b0-4c59-95c3-3c1f078bb87e" providerId="AD" clId="Web-{19961314-984A-4308-9039-237705ACED08}" dt="2023-10-10T04:40:08.848" v="334"/>
          <ac:spMkLst>
            <pc:docMk/>
            <pc:sldMk cId="2507756970" sldId="259"/>
            <ac:spMk id="2" creationId="{8855EC1E-D023-957D-2D4D-19EE008139ED}"/>
          </ac:spMkLst>
        </pc:spChg>
        <pc:spChg chg="del">
          <ac:chgData name="Diana Tiburcio" userId="S::tun34058@temple.edu::424535f6-42b0-4c59-95c3-3c1f078bb87e" providerId="AD" clId="Web-{19961314-984A-4308-9039-237705ACED08}" dt="2023-10-10T04:40:08.848" v="333"/>
          <ac:spMkLst>
            <pc:docMk/>
            <pc:sldMk cId="2507756970" sldId="259"/>
            <ac:spMk id="3" creationId="{0F439E82-0174-71BC-5BA2-EB0050CA780A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07:50.766" v="18"/>
          <ac:spMkLst>
            <pc:docMk/>
            <pc:sldMk cId="2507756970" sldId="259"/>
            <ac:spMk id="4" creationId="{E95657D6-699C-1938-4E15-15347FFAC419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49:21.349" v="409" actId="1076"/>
          <ac:spMkLst>
            <pc:docMk/>
            <pc:sldMk cId="2507756970" sldId="259"/>
            <ac:spMk id="13" creationId="{2D50DC30-3E08-23E9-2AE5-64B3DCB4BF9C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49:29.490" v="411" actId="1076"/>
          <ac:spMkLst>
            <pc:docMk/>
            <pc:sldMk cId="2507756970" sldId="259"/>
            <ac:spMk id="15" creationId="{1A3ACC1E-B6FA-EDF3-9232-8E98ACF85ED4}"/>
          </ac:spMkLst>
        </pc:spChg>
        <pc:spChg chg="add del">
          <ac:chgData name="Diana Tiburcio" userId="S::tun34058@temple.edu::424535f6-42b0-4c59-95c3-3c1f078bb87e" providerId="AD" clId="Web-{19961314-984A-4308-9039-237705ACED08}" dt="2023-10-10T04:45:49.046" v="357"/>
          <ac:spMkLst>
            <pc:docMk/>
            <pc:sldMk cId="2507756970" sldId="259"/>
            <ac:spMk id="17" creationId="{04853514-D77A-AA44-90F7-2C530144E8EC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51:01.104" v="416"/>
          <ac:spMkLst>
            <pc:docMk/>
            <pc:sldMk cId="2507756970" sldId="259"/>
            <ac:spMk id="21" creationId="{99633B57-2F58-8A45-2235-16A6BB3FA8B6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50:35.666" v="413" actId="20577"/>
          <ac:spMkLst>
            <pc:docMk/>
            <pc:sldMk cId="2507756970" sldId="259"/>
            <ac:spMk id="25" creationId="{B97C5C8A-1070-932F-AA92-D8AED988B2DF}"/>
          </ac:spMkLst>
        </pc:spChg>
        <pc:picChg chg="add mod">
          <ac:chgData name="Diana Tiburcio" userId="S::tun34058@temple.edu::424535f6-42b0-4c59-95c3-3c1f078bb87e" providerId="AD" clId="Web-{19961314-984A-4308-9039-237705ACED08}" dt="2023-10-10T04:49:13.333" v="407" actId="1076"/>
          <ac:picMkLst>
            <pc:docMk/>
            <pc:sldMk cId="2507756970" sldId="259"/>
            <ac:picMk id="7" creationId="{70CA9069-0D35-91E5-6FFD-DE2B150C0E54}"/>
          </ac:picMkLst>
        </pc:picChg>
        <pc:picChg chg="add mod">
          <ac:chgData name="Diana Tiburcio" userId="S::tun34058@temple.edu::424535f6-42b0-4c59-95c3-3c1f078bb87e" providerId="AD" clId="Web-{19961314-984A-4308-9039-237705ACED08}" dt="2023-10-10T04:49:26.521" v="410" actId="1076"/>
          <ac:picMkLst>
            <pc:docMk/>
            <pc:sldMk cId="2507756970" sldId="259"/>
            <ac:picMk id="9" creationId="{56CC418E-05AF-0797-20F3-97C94E6D9322}"/>
          </ac:picMkLst>
        </pc:picChg>
        <pc:picChg chg="add del">
          <ac:chgData name="Diana Tiburcio" userId="S::tun34058@temple.edu::424535f6-42b0-4c59-95c3-3c1f078bb87e" providerId="AD" clId="Web-{19961314-984A-4308-9039-237705ACED08}" dt="2023-10-10T04:45:49.046" v="358"/>
          <ac:picMkLst>
            <pc:docMk/>
            <pc:sldMk cId="2507756970" sldId="259"/>
            <ac:picMk id="11" creationId="{E3066226-2F9A-CEC7-5EDE-B418723A9331}"/>
          </ac:picMkLst>
        </pc:picChg>
        <pc:picChg chg="add mod">
          <ac:chgData name="Diana Tiburcio" userId="S::tun34058@temple.edu::424535f6-42b0-4c59-95c3-3c1f078bb87e" providerId="AD" clId="Web-{19961314-984A-4308-9039-237705ACED08}" dt="2023-10-10T04:49:13.333" v="408" actId="1076"/>
          <ac:picMkLst>
            <pc:docMk/>
            <pc:sldMk cId="2507756970" sldId="259"/>
            <ac:picMk id="19" creationId="{B7281EE7-7D93-ADD3-B372-584EB5FB92A2}"/>
          </ac:picMkLst>
        </pc:picChg>
        <pc:picChg chg="add mod">
          <ac:chgData name="Diana Tiburcio" userId="S::tun34058@temple.edu::424535f6-42b0-4c59-95c3-3c1f078bb87e" providerId="AD" clId="Web-{19961314-984A-4308-9039-237705ACED08}" dt="2023-10-10T04:49:07.443" v="406" actId="1076"/>
          <ac:picMkLst>
            <pc:docMk/>
            <pc:sldMk cId="2507756970" sldId="259"/>
            <ac:picMk id="20" creationId="{17A19645-EB36-CA32-983E-7D26D222CA97}"/>
          </ac:picMkLst>
        </pc:picChg>
        <pc:picChg chg="add mod modCrop">
          <ac:chgData name="Diana Tiburcio" userId="S::tun34058@temple.edu::424535f6-42b0-4c59-95c3-3c1f078bb87e" providerId="AD" clId="Web-{19961314-984A-4308-9039-237705ACED08}" dt="2023-10-10T04:48:01.925" v="390" actId="1076"/>
          <ac:picMkLst>
            <pc:docMk/>
            <pc:sldMk cId="2507756970" sldId="259"/>
            <ac:picMk id="23" creationId="{CD1E9022-F730-A6C0-1B6B-9D6431515527}"/>
          </ac:picMkLst>
        </pc:picChg>
      </pc:sldChg>
      <pc:sldChg chg="addSp modSp">
        <pc:chgData name="Diana Tiburcio" userId="S::tun34058@temple.edu::424535f6-42b0-4c59-95c3-3c1f078bb87e" providerId="AD" clId="Web-{19961314-984A-4308-9039-237705ACED08}" dt="2023-10-10T04:07:50.766" v="18"/>
        <pc:sldMkLst>
          <pc:docMk/>
          <pc:sldMk cId="3288782376" sldId="260"/>
        </pc:sldMkLst>
        <pc:spChg chg="add mod">
          <ac:chgData name="Diana Tiburcio" userId="S::tun34058@temple.edu::424535f6-42b0-4c59-95c3-3c1f078bb87e" providerId="AD" clId="Web-{19961314-984A-4308-9039-237705ACED08}" dt="2023-10-10T04:07:50.766" v="18"/>
          <ac:spMkLst>
            <pc:docMk/>
            <pc:sldMk cId="3288782376" sldId="260"/>
            <ac:spMk id="3" creationId="{12FDAD3D-BDC2-F920-80F0-A3D205927554}"/>
          </ac:spMkLst>
        </pc:spChg>
      </pc:sldChg>
      <pc:sldChg chg="addSp modSp">
        <pc:chgData name="Diana Tiburcio" userId="S::tun34058@temple.edu::424535f6-42b0-4c59-95c3-3c1f078bb87e" providerId="AD" clId="Web-{19961314-984A-4308-9039-237705ACED08}" dt="2023-10-10T04:07:50.766" v="18"/>
        <pc:sldMkLst>
          <pc:docMk/>
          <pc:sldMk cId="3857640040" sldId="261"/>
        </pc:sldMkLst>
        <pc:spChg chg="add mod">
          <ac:chgData name="Diana Tiburcio" userId="S::tun34058@temple.edu::424535f6-42b0-4c59-95c3-3c1f078bb87e" providerId="AD" clId="Web-{19961314-984A-4308-9039-237705ACED08}" dt="2023-10-10T04:07:50.766" v="18"/>
          <ac:spMkLst>
            <pc:docMk/>
            <pc:sldMk cId="3857640040" sldId="261"/>
            <ac:spMk id="2" creationId="{7750D4BD-9896-6FEA-8BEF-A76F4535A921}"/>
          </ac:spMkLst>
        </pc:spChg>
      </pc:sldChg>
      <pc:sldChg chg="addSp delSp modSp del mod setBg">
        <pc:chgData name="Diana Tiburcio" userId="S::tun34058@temple.edu::424535f6-42b0-4c59-95c3-3c1f078bb87e" providerId="AD" clId="Web-{19961314-984A-4308-9039-237705ACED08}" dt="2023-10-10T04:57:28.590" v="543"/>
        <pc:sldMkLst>
          <pc:docMk/>
          <pc:sldMk cId="258085204" sldId="262"/>
        </pc:sldMkLst>
        <pc:spChg chg="del">
          <ac:chgData name="Diana Tiburcio" userId="S::tun34058@temple.edu::424535f6-42b0-4c59-95c3-3c1f078bb87e" providerId="AD" clId="Web-{19961314-984A-4308-9039-237705ACED08}" dt="2023-10-10T04:43:21.385" v="347"/>
          <ac:spMkLst>
            <pc:docMk/>
            <pc:sldMk cId="258085204" sldId="262"/>
            <ac:spMk id="2" creationId="{8855EC1E-D023-957D-2D4D-19EE008139ED}"/>
          </ac:spMkLst>
        </pc:spChg>
        <pc:spChg chg="del">
          <ac:chgData name="Diana Tiburcio" userId="S::tun34058@temple.edu::424535f6-42b0-4c59-95c3-3c1f078bb87e" providerId="AD" clId="Web-{19961314-984A-4308-9039-237705ACED08}" dt="2023-10-10T04:43:24.026" v="348"/>
          <ac:spMkLst>
            <pc:docMk/>
            <pc:sldMk cId="258085204" sldId="262"/>
            <ac:spMk id="3" creationId="{0F439E82-0174-71BC-5BA2-EB0050CA780A}"/>
          </ac:spMkLst>
        </pc:spChg>
        <pc:spChg chg="add mod">
          <ac:chgData name="Diana Tiburcio" userId="S::tun34058@temple.edu::424535f6-42b0-4c59-95c3-3c1f078bb87e" providerId="AD" clId="Web-{19961314-984A-4308-9039-237705ACED08}" dt="2023-10-10T04:07:50.766" v="18"/>
          <ac:spMkLst>
            <pc:docMk/>
            <pc:sldMk cId="258085204" sldId="262"/>
            <ac:spMk id="4" creationId="{3581C879-C2EA-5BF0-A4E0-9D8A082D8271}"/>
          </ac:spMkLst>
        </pc:spChg>
        <pc:picChg chg="add mod">
          <ac:chgData name="Diana Tiburcio" userId="S::tun34058@temple.edu::424535f6-42b0-4c59-95c3-3c1f078bb87e" providerId="AD" clId="Web-{19961314-984A-4308-9039-237705ACED08}" dt="2023-10-10T04:43:51.292" v="349"/>
          <ac:picMkLst>
            <pc:docMk/>
            <pc:sldMk cId="258085204" sldId="262"/>
            <ac:picMk id="7" creationId="{8B19D866-E7A2-B56F-FD1D-E2010295D1C2}"/>
          </ac:picMkLst>
        </pc:picChg>
        <pc:picChg chg="add">
          <ac:chgData name="Diana Tiburcio" userId="S::tun34058@temple.edu::424535f6-42b0-4c59-95c3-3c1f078bb87e" providerId="AD" clId="Web-{19961314-984A-4308-9039-237705ACED08}" dt="2023-10-10T04:43:51.323" v="350"/>
          <ac:picMkLst>
            <pc:docMk/>
            <pc:sldMk cId="258085204" sldId="262"/>
            <ac:picMk id="9" creationId="{CCCB8F87-61DA-56FD-4C18-31CB11C3ED1E}"/>
          </ac:picMkLst>
        </pc:picChg>
        <pc:picChg chg="add">
          <ac:chgData name="Diana Tiburcio" userId="S::tun34058@temple.edu::424535f6-42b0-4c59-95c3-3c1f078bb87e" providerId="AD" clId="Web-{19961314-984A-4308-9039-237705ACED08}" dt="2023-10-10T04:43:51.339" v="351"/>
          <ac:picMkLst>
            <pc:docMk/>
            <pc:sldMk cId="258085204" sldId="262"/>
            <ac:picMk id="11" creationId="{51EA9231-9DF2-F85C-6281-39771B1D0D07}"/>
          </ac:picMkLst>
        </pc:picChg>
        <pc:picChg chg="add">
          <ac:chgData name="Diana Tiburcio" userId="S::tun34058@temple.edu::424535f6-42b0-4c59-95c3-3c1f078bb87e" providerId="AD" clId="Web-{19961314-984A-4308-9039-237705ACED08}" dt="2023-10-10T04:43:51.339" v="352"/>
          <ac:picMkLst>
            <pc:docMk/>
            <pc:sldMk cId="258085204" sldId="262"/>
            <ac:picMk id="13" creationId="{350C9D60-DBE6-59F5-AE14-BE47D44F3C46}"/>
          </ac:picMkLst>
        </pc:picChg>
      </pc:sldChg>
      <pc:sldChg chg="addSp modSp">
        <pc:chgData name="Diana Tiburcio" userId="S::tun34058@temple.edu::424535f6-42b0-4c59-95c3-3c1f078bb87e" providerId="AD" clId="Web-{19961314-984A-4308-9039-237705ACED08}" dt="2023-10-10T04:07:50.766" v="18"/>
        <pc:sldMkLst>
          <pc:docMk/>
          <pc:sldMk cId="2795205717" sldId="263"/>
        </pc:sldMkLst>
        <pc:spChg chg="add mod">
          <ac:chgData name="Diana Tiburcio" userId="S::tun34058@temple.edu::424535f6-42b0-4c59-95c3-3c1f078bb87e" providerId="AD" clId="Web-{19961314-984A-4308-9039-237705ACED08}" dt="2023-10-10T04:07:50.766" v="18"/>
          <ac:spMkLst>
            <pc:docMk/>
            <pc:sldMk cId="2795205717" sldId="263"/>
            <ac:spMk id="2" creationId="{D75F53C3-E081-36F5-C594-4F7711B2F46A}"/>
          </ac:spMkLst>
        </pc:spChg>
      </pc:sldChg>
      <pc:sldChg chg="addSp modSp">
        <pc:chgData name="Diana Tiburcio" userId="S::tun34058@temple.edu::424535f6-42b0-4c59-95c3-3c1f078bb87e" providerId="AD" clId="Web-{19961314-984A-4308-9039-237705ACED08}" dt="2023-10-10T04:07:50.766" v="18"/>
        <pc:sldMkLst>
          <pc:docMk/>
          <pc:sldMk cId="2196516193" sldId="264"/>
        </pc:sldMkLst>
        <pc:spChg chg="add mod">
          <ac:chgData name="Diana Tiburcio" userId="S::tun34058@temple.edu::424535f6-42b0-4c59-95c3-3c1f078bb87e" providerId="AD" clId="Web-{19961314-984A-4308-9039-237705ACED08}" dt="2023-10-10T04:07:50.766" v="18"/>
          <ac:spMkLst>
            <pc:docMk/>
            <pc:sldMk cId="2196516193" sldId="264"/>
            <ac:spMk id="4" creationId="{5CA0B930-CF0B-8608-6307-7F1D587A7A51}"/>
          </ac:spMkLst>
        </pc:spChg>
      </pc:sldChg>
      <pc:sldChg chg="addSp modSp">
        <pc:chgData name="Diana Tiburcio" userId="S::tun34058@temple.edu::424535f6-42b0-4c59-95c3-3c1f078bb87e" providerId="AD" clId="Web-{19961314-984A-4308-9039-237705ACED08}" dt="2023-10-10T04:07:50.766" v="18"/>
        <pc:sldMkLst>
          <pc:docMk/>
          <pc:sldMk cId="2418735927" sldId="265"/>
        </pc:sldMkLst>
        <pc:spChg chg="add mod">
          <ac:chgData name="Diana Tiburcio" userId="S::tun34058@temple.edu::424535f6-42b0-4c59-95c3-3c1f078bb87e" providerId="AD" clId="Web-{19961314-984A-4308-9039-237705ACED08}" dt="2023-10-10T04:07:50.766" v="18"/>
          <ac:spMkLst>
            <pc:docMk/>
            <pc:sldMk cId="2418735927" sldId="265"/>
            <ac:spMk id="4" creationId="{4547F326-1651-7B86-9BDE-F945D2235023}"/>
          </ac:spMkLst>
        </pc:spChg>
      </pc:sldChg>
      <pc:sldChg chg="add del">
        <pc:chgData name="Diana Tiburcio" userId="S::tun34058@temple.edu::424535f6-42b0-4c59-95c3-3c1f078bb87e" providerId="AD" clId="Web-{19961314-984A-4308-9039-237705ACED08}" dt="2023-10-10T04:45:14.201" v="355"/>
        <pc:sldMkLst>
          <pc:docMk/>
          <pc:sldMk cId="1312084589" sldId="266"/>
        </pc:sldMkLst>
      </pc:sldChg>
      <pc:sldChg chg="add del">
        <pc:chgData name="Diana Tiburcio" userId="S::tun34058@temple.edu::424535f6-42b0-4c59-95c3-3c1f078bb87e" providerId="AD" clId="Web-{19961314-984A-4308-9039-237705ACED08}" dt="2023-10-10T04:57:34.575" v="545"/>
        <pc:sldMkLst>
          <pc:docMk/>
          <pc:sldMk cId="2948102477" sldId="267"/>
        </pc:sldMkLst>
      </pc:sldChg>
      <pc:sldChg chg="addSp delSp modSp add ord">
        <pc:chgData name="Diana Tiburcio" userId="S::tun34058@temple.edu::424535f6-42b0-4c59-95c3-3c1f078bb87e" providerId="AD" clId="Web-{19961314-984A-4308-9039-237705ACED08}" dt="2023-10-10T04:57:13.996" v="542" actId="1076"/>
        <pc:sldMkLst>
          <pc:docMk/>
          <pc:sldMk cId="1131730424" sldId="268"/>
        </pc:sldMkLst>
        <pc:spChg chg="add mod">
          <ac:chgData name="Diana Tiburcio" userId="S::tun34058@temple.edu::424535f6-42b0-4c59-95c3-3c1f078bb87e" providerId="AD" clId="Web-{19961314-984A-4308-9039-237705ACED08}" dt="2023-10-10T04:57:13.996" v="542" actId="1076"/>
          <ac:spMkLst>
            <pc:docMk/>
            <pc:sldMk cId="1131730424" sldId="268"/>
            <ac:spMk id="3" creationId="{56EF6D3F-39B2-AE5C-E0BB-F9C43D8D67C6}"/>
          </ac:spMkLst>
        </pc:spChg>
        <pc:spChg chg="del">
          <ac:chgData name="Diana Tiburcio" userId="S::tun34058@temple.edu::424535f6-42b0-4c59-95c3-3c1f078bb87e" providerId="AD" clId="Web-{19961314-984A-4308-9039-237705ACED08}" dt="2023-10-10T04:47:35.846" v="384"/>
          <ac:spMkLst>
            <pc:docMk/>
            <pc:sldMk cId="1131730424" sldId="268"/>
            <ac:spMk id="9" creationId="{DBC07667-D5E4-517B-6579-CF289BB224EE}"/>
          </ac:spMkLst>
        </pc:spChg>
        <pc:spChg chg="mod">
          <ac:chgData name="Diana Tiburcio" userId="S::tun34058@temple.edu::424535f6-42b0-4c59-95c3-3c1f078bb87e" providerId="AD" clId="Web-{19961314-984A-4308-9039-237705ACED08}" dt="2023-10-10T04:56:04.708" v="511" actId="20577"/>
          <ac:spMkLst>
            <pc:docMk/>
            <pc:sldMk cId="1131730424" sldId="268"/>
            <ac:spMk id="10" creationId="{FD1F5530-5FB5-0198-63E8-6B5595D4B65E}"/>
          </ac:spMkLst>
        </pc:spChg>
        <pc:spChg chg="mod">
          <ac:chgData name="Diana Tiburcio" userId="S::tun34058@temple.edu::424535f6-42b0-4c59-95c3-3c1f078bb87e" providerId="AD" clId="Web-{19961314-984A-4308-9039-237705ACED08}" dt="2023-10-10T04:57:02.308" v="538" actId="1076"/>
          <ac:spMkLst>
            <pc:docMk/>
            <pc:sldMk cId="1131730424" sldId="268"/>
            <ac:spMk id="11" creationId="{F098B478-1E25-AC81-D52F-91763FCACBE8}"/>
          </ac:spMkLst>
        </pc:spChg>
        <pc:spChg chg="del">
          <ac:chgData name="Diana Tiburcio" userId="S::tun34058@temple.edu::424535f6-42b0-4c59-95c3-3c1f078bb87e" providerId="AD" clId="Web-{19961314-984A-4308-9039-237705ACED08}" dt="2023-10-10T04:46:14.906" v="364"/>
          <ac:spMkLst>
            <pc:docMk/>
            <pc:sldMk cId="1131730424" sldId="268"/>
            <ac:spMk id="13" creationId="{AB0E0B05-66B9-0EA2-DE49-F8AA040B5F36}"/>
          </ac:spMkLst>
        </pc:spChg>
        <pc:picChg chg="add mod">
          <ac:chgData name="Diana Tiburcio" userId="S::tun34058@temple.edu::424535f6-42b0-4c59-95c3-3c1f078bb87e" providerId="AD" clId="Web-{19961314-984A-4308-9039-237705ACED08}" dt="2023-10-10T04:47:31.361" v="383" actId="1076"/>
          <ac:picMkLst>
            <pc:docMk/>
            <pc:sldMk cId="1131730424" sldId="268"/>
            <ac:picMk id="2" creationId="{B6B0A022-5CAE-3703-B9D0-85C71071F1CC}"/>
          </ac:picMkLst>
        </pc:picChg>
        <pc:picChg chg="mod">
          <ac:chgData name="Diana Tiburcio" userId="S::tun34058@temple.edu::424535f6-42b0-4c59-95c3-3c1f078bb87e" providerId="AD" clId="Web-{19961314-984A-4308-9039-237705ACED08}" dt="2023-10-10T04:47:16.799" v="379" actId="14100"/>
          <ac:picMkLst>
            <pc:docMk/>
            <pc:sldMk cId="1131730424" sldId="268"/>
            <ac:picMk id="6" creationId="{CD1A243C-D81E-2B23-101C-92A3519DFB86}"/>
          </ac:picMkLst>
        </pc:picChg>
        <pc:picChg chg="mod modCrop">
          <ac:chgData name="Diana Tiburcio" userId="S::tun34058@temple.edu::424535f6-42b0-4c59-95c3-3c1f078bb87e" providerId="AD" clId="Web-{19961314-984A-4308-9039-237705ACED08}" dt="2023-10-10T04:56:57.699" v="537" actId="1076"/>
          <ac:picMkLst>
            <pc:docMk/>
            <pc:sldMk cId="1131730424" sldId="268"/>
            <ac:picMk id="8" creationId="{FAD31776-55B1-102B-181D-ED5F48AEB9A3}"/>
          </ac:picMkLst>
        </pc:picChg>
        <pc:picChg chg="del">
          <ac:chgData name="Diana Tiburcio" userId="S::tun34058@temple.edu::424535f6-42b0-4c59-95c3-3c1f078bb87e" providerId="AD" clId="Web-{19961314-984A-4308-9039-237705ACED08}" dt="2023-10-10T04:45:58.062" v="360"/>
          <ac:picMkLst>
            <pc:docMk/>
            <pc:sldMk cId="1131730424" sldId="268"/>
            <ac:picMk id="12" creationId="{33B5C86B-C85A-FBF8-F241-604C85301F7C}"/>
          </ac:picMkLst>
        </pc:picChg>
      </pc:sldChg>
      <pc:sldChg chg="add del">
        <pc:chgData name="Diana Tiburcio" userId="S::tun34058@temple.edu::424535f6-42b0-4c59-95c3-3c1f078bb87e" providerId="AD" clId="Web-{19961314-984A-4308-9039-237705ACED08}" dt="2023-10-10T04:57:32.840" v="544"/>
        <pc:sldMkLst>
          <pc:docMk/>
          <pc:sldMk cId="2082162570" sldId="269"/>
        </pc:sldMkLst>
      </pc:sldChg>
      <pc:sldChg chg="add del">
        <pc:chgData name="Diana Tiburcio" userId="S::tun34058@temple.edu::424535f6-42b0-4c59-95c3-3c1f078bb87e" providerId="AD" clId="Web-{19961314-984A-4308-9039-237705ACED08}" dt="2023-10-10T04:39:46.519" v="332"/>
        <pc:sldMkLst>
          <pc:docMk/>
          <pc:sldMk cId="3121602506" sldId="270"/>
        </pc:sldMkLst>
      </pc:sldChg>
      <pc:sldMasterChg chg="add mod addSldLayout modSldLayout">
        <pc:chgData name="Diana Tiburcio" userId="S::tun34058@temple.edu::424535f6-42b0-4c59-95c3-3c1f078bb87e" providerId="AD" clId="Web-{19961314-984A-4308-9039-237705ACED08}" dt="2023-10-10T04:07:50.766" v="18"/>
        <pc:sldMasterMkLst>
          <pc:docMk/>
          <pc:sldMasterMk cId="2460954070" sldId="2147483660"/>
        </pc:sldMasterMkLst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3479445657" sldId="2147483671"/>
          </pc:sldLayoutMkLst>
        </pc:sldLayoutChg>
        <pc:sldLayoutChg chg="add 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2460954070" sldId="2147483660"/>
            <pc:sldLayoutMk cId="3173836020" sldId="2147483672"/>
          </pc:sldLayoutMkLst>
        </pc:sldLayoutChg>
      </pc:sldMasterChg>
      <pc:sldMasterChg chg="mod modSldLayout">
        <pc:chgData name="Diana Tiburcio" userId="S::tun34058@temple.edu::424535f6-42b0-4c59-95c3-3c1f078bb87e" providerId="AD" clId="Web-{19961314-984A-4308-9039-237705ACED08}" dt="2023-10-10T04:07:50.766" v="18"/>
        <pc:sldMasterMkLst>
          <pc:docMk/>
          <pc:sldMasterMk cId="3452398999" sldId="2147483807"/>
        </pc:sldMasterMkLst>
        <pc:sldLayoutChg chg="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3452398999" sldId="2147483807"/>
            <pc:sldLayoutMk cId="2545330994" sldId="2147483796"/>
          </pc:sldLayoutMkLst>
        </pc:sldLayoutChg>
        <pc:sldLayoutChg chg="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3452398999" sldId="2147483807"/>
            <pc:sldLayoutMk cId="3584701428" sldId="2147483797"/>
          </pc:sldLayoutMkLst>
        </pc:sldLayoutChg>
        <pc:sldLayoutChg chg="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3452398999" sldId="2147483807"/>
            <pc:sldLayoutMk cId="3695204317" sldId="2147483798"/>
          </pc:sldLayoutMkLst>
        </pc:sldLayoutChg>
        <pc:sldLayoutChg chg="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3452398999" sldId="2147483807"/>
            <pc:sldLayoutMk cId="2066543223" sldId="2147483799"/>
          </pc:sldLayoutMkLst>
        </pc:sldLayoutChg>
        <pc:sldLayoutChg chg="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3452398999" sldId="2147483807"/>
            <pc:sldLayoutMk cId="3946434089" sldId="2147483800"/>
          </pc:sldLayoutMkLst>
        </pc:sldLayoutChg>
        <pc:sldLayoutChg chg="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3452398999" sldId="2147483807"/>
            <pc:sldLayoutMk cId="3701350243" sldId="2147483801"/>
          </pc:sldLayoutMkLst>
        </pc:sldLayoutChg>
        <pc:sldLayoutChg chg="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3452398999" sldId="2147483807"/>
            <pc:sldLayoutMk cId="3251715025" sldId="2147483802"/>
          </pc:sldLayoutMkLst>
        </pc:sldLayoutChg>
        <pc:sldLayoutChg chg="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3452398999" sldId="2147483807"/>
            <pc:sldLayoutMk cId="3623808074" sldId="2147483803"/>
          </pc:sldLayoutMkLst>
        </pc:sldLayoutChg>
        <pc:sldLayoutChg chg="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3452398999" sldId="2147483807"/>
            <pc:sldLayoutMk cId="3456894036" sldId="2147483804"/>
          </pc:sldLayoutMkLst>
        </pc:sldLayoutChg>
        <pc:sldLayoutChg chg="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3452398999" sldId="2147483807"/>
            <pc:sldLayoutMk cId="4292585312" sldId="2147483805"/>
          </pc:sldLayoutMkLst>
        </pc:sldLayoutChg>
        <pc:sldLayoutChg chg="mod">
          <pc:chgData name="Diana Tiburcio" userId="S::tun34058@temple.edu::424535f6-42b0-4c59-95c3-3c1f078bb87e" providerId="AD" clId="Web-{19961314-984A-4308-9039-237705ACED08}" dt="2023-10-10T04:07:50.766" v="18"/>
          <pc:sldLayoutMkLst>
            <pc:docMk/>
            <pc:sldMasterMk cId="3452398999" sldId="2147483807"/>
            <pc:sldLayoutMk cId="2088647158" sldId="2147483806"/>
          </pc:sldLayoutMkLst>
        </pc:sldLayoutChg>
      </pc:sldMasterChg>
    </pc:docChg>
  </pc:docChgLst>
  <pc:docChgLst>
    <pc:chgData clId="Web-{77A08FCE-23FC-49DB-8FB5-8C8B41C0B00F}"/>
    <pc:docChg chg="modSld">
      <pc:chgData name="" userId="" providerId="" clId="Web-{77A08FCE-23FC-49DB-8FB5-8C8B41C0B00F}" dt="2023-10-10T04:03:38.347" v="0" actId="20577"/>
      <pc:docMkLst>
        <pc:docMk/>
      </pc:docMkLst>
      <pc:sldChg chg="modSp">
        <pc:chgData name="" userId="" providerId="" clId="Web-{77A08FCE-23FC-49DB-8FB5-8C8B41C0B00F}" dt="2023-10-10T04:03:38.347" v="0" actId="20577"/>
        <pc:sldMkLst>
          <pc:docMk/>
          <pc:sldMk cId="109857222" sldId="256"/>
        </pc:sldMkLst>
        <pc:spChg chg="mod">
          <ac:chgData name="" userId="" providerId="" clId="Web-{77A08FCE-23FC-49DB-8FB5-8C8B41C0B00F}" dt="2023-10-10T04:03:38.347" v="0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Yireh Byas" userId="S::tuk41195@temple.edu::6b27785b-9a63-40fb-87d7-1c01a8d27126" providerId="AD" clId="Web-{D8DC30F0-501C-494A-BA02-6EFE3E2F9D0B}"/>
    <pc:docChg chg="modSld">
      <pc:chgData name="Yireh Byas" userId="S::tuk41195@temple.edu::6b27785b-9a63-40fb-87d7-1c01a8d27126" providerId="AD" clId="Web-{D8DC30F0-501C-494A-BA02-6EFE3E2F9D0B}" dt="2023-12-07T22:21:34.556" v="434" actId="1076"/>
      <pc:docMkLst>
        <pc:docMk/>
      </pc:docMkLst>
      <pc:sldChg chg="addSp modSp">
        <pc:chgData name="Yireh Byas" userId="S::tuk41195@temple.edu::6b27785b-9a63-40fb-87d7-1c01a8d27126" providerId="AD" clId="Web-{D8DC30F0-501C-494A-BA02-6EFE3E2F9D0B}" dt="2023-12-07T22:21:34.556" v="434" actId="1076"/>
        <pc:sldMkLst>
          <pc:docMk/>
          <pc:sldMk cId="3062795485" sldId="277"/>
        </pc:sldMkLst>
        <pc:spChg chg="add mod">
          <ac:chgData name="Yireh Byas" userId="S::tuk41195@temple.edu::6b27785b-9a63-40fb-87d7-1c01a8d27126" providerId="AD" clId="Web-{D8DC30F0-501C-494A-BA02-6EFE3E2F9D0B}" dt="2023-12-07T22:21:34.556" v="434" actId="1076"/>
          <ac:spMkLst>
            <pc:docMk/>
            <pc:sldMk cId="3062795485" sldId="277"/>
            <ac:spMk id="6" creationId="{0E16A361-A4AA-7936-070C-424405B048F4}"/>
          </ac:spMkLst>
        </pc:spChg>
        <pc:picChg chg="mod">
          <ac:chgData name="Yireh Byas" userId="S::tuk41195@temple.edu::6b27785b-9a63-40fb-87d7-1c01a8d27126" providerId="AD" clId="Web-{D8DC30F0-501C-494A-BA02-6EFE3E2F9D0B}" dt="2023-12-07T22:06:22.172" v="1" actId="1076"/>
          <ac:picMkLst>
            <pc:docMk/>
            <pc:sldMk cId="3062795485" sldId="277"/>
            <ac:picMk id="9" creationId="{52E05C90-4E4D-6797-D755-7A1E7D7CCA13}"/>
          </ac:picMkLst>
        </pc:picChg>
      </pc:sldChg>
      <pc:sldChg chg="addSp modSp">
        <pc:chgData name="Yireh Byas" userId="S::tuk41195@temple.edu::6b27785b-9a63-40fb-87d7-1c01a8d27126" providerId="AD" clId="Web-{D8DC30F0-501C-494A-BA02-6EFE3E2F9D0B}" dt="2023-12-07T22:13:23.526" v="229" actId="20577"/>
        <pc:sldMkLst>
          <pc:docMk/>
          <pc:sldMk cId="241875999" sldId="287"/>
        </pc:sldMkLst>
        <pc:spChg chg="add mod">
          <ac:chgData name="Yireh Byas" userId="S::tuk41195@temple.edu::6b27785b-9a63-40fb-87d7-1c01a8d27126" providerId="AD" clId="Web-{D8DC30F0-501C-494A-BA02-6EFE3E2F9D0B}" dt="2023-12-07T22:13:23.526" v="229" actId="20577"/>
          <ac:spMkLst>
            <pc:docMk/>
            <pc:sldMk cId="241875999" sldId="287"/>
            <ac:spMk id="7" creationId="{B8365AD1-34AF-F2A9-8A9E-22A9602DE79C}"/>
          </ac:spMkLst>
        </pc:spChg>
      </pc:sldChg>
      <pc:sldChg chg="addSp modSp">
        <pc:chgData name="Yireh Byas" userId="S::tuk41195@temple.edu::6b27785b-9a63-40fb-87d7-1c01a8d27126" providerId="AD" clId="Web-{D8DC30F0-501C-494A-BA02-6EFE3E2F9D0B}" dt="2023-12-07T22:11:04.205" v="206" actId="20577"/>
        <pc:sldMkLst>
          <pc:docMk/>
          <pc:sldMk cId="2366790693" sldId="290"/>
        </pc:sldMkLst>
        <pc:spChg chg="add mod">
          <ac:chgData name="Yireh Byas" userId="S::tuk41195@temple.edu::6b27785b-9a63-40fb-87d7-1c01a8d27126" providerId="AD" clId="Web-{D8DC30F0-501C-494A-BA02-6EFE3E2F9D0B}" dt="2023-12-07T22:11:04.205" v="206" actId="20577"/>
          <ac:spMkLst>
            <pc:docMk/>
            <pc:sldMk cId="2366790693" sldId="290"/>
            <ac:spMk id="6" creationId="{56350481-5EC4-2429-5229-00B7F0A4F838}"/>
          </ac:spMkLst>
        </pc:spChg>
      </pc:sldChg>
      <pc:sldChg chg="addSp modSp">
        <pc:chgData name="Yireh Byas" userId="S::tuk41195@temple.edu::6b27785b-9a63-40fb-87d7-1c01a8d27126" providerId="AD" clId="Web-{D8DC30F0-501C-494A-BA02-6EFE3E2F9D0B}" dt="2023-12-07T22:21:08.289" v="433" actId="1076"/>
        <pc:sldMkLst>
          <pc:docMk/>
          <pc:sldMk cId="1006027195" sldId="291"/>
        </pc:sldMkLst>
        <pc:spChg chg="add mod">
          <ac:chgData name="Yireh Byas" userId="S::tuk41195@temple.edu::6b27785b-9a63-40fb-87d7-1c01a8d27126" providerId="AD" clId="Web-{D8DC30F0-501C-494A-BA02-6EFE3E2F9D0B}" dt="2023-12-07T22:21:08.289" v="433" actId="1076"/>
          <ac:spMkLst>
            <pc:docMk/>
            <pc:sldMk cId="1006027195" sldId="291"/>
            <ac:spMk id="6" creationId="{C1764182-99E7-0CEA-E411-D371A4153FC9}"/>
          </ac:spMkLst>
        </pc:spChg>
        <pc:picChg chg="mod">
          <ac:chgData name="Yireh Byas" userId="S::tuk41195@temple.edu::6b27785b-9a63-40fb-87d7-1c01a8d27126" providerId="AD" clId="Web-{D8DC30F0-501C-494A-BA02-6EFE3E2F9D0B}" dt="2023-12-07T22:13:34.730" v="231" actId="1076"/>
          <ac:picMkLst>
            <pc:docMk/>
            <pc:sldMk cId="1006027195" sldId="291"/>
            <ac:picMk id="7" creationId="{C9E2325D-1F4E-A1A8-F2EF-3F1FE48C941D}"/>
          </ac:picMkLst>
        </pc:picChg>
      </pc:sldChg>
      <pc:sldChg chg="addSp modSp">
        <pc:chgData name="Yireh Byas" userId="S::tuk41195@temple.edu::6b27785b-9a63-40fb-87d7-1c01a8d27126" providerId="AD" clId="Web-{D8DC30F0-501C-494A-BA02-6EFE3E2F9D0B}" dt="2023-12-07T22:20:53.007" v="431" actId="1076"/>
        <pc:sldMkLst>
          <pc:docMk/>
          <pc:sldMk cId="588713314" sldId="292"/>
        </pc:sldMkLst>
        <pc:spChg chg="add mod">
          <ac:chgData name="Yireh Byas" userId="S::tuk41195@temple.edu::6b27785b-9a63-40fb-87d7-1c01a8d27126" providerId="AD" clId="Web-{D8DC30F0-501C-494A-BA02-6EFE3E2F9D0B}" dt="2023-12-07T22:20:53.007" v="431" actId="1076"/>
          <ac:spMkLst>
            <pc:docMk/>
            <pc:sldMk cId="588713314" sldId="292"/>
            <ac:spMk id="5" creationId="{C58BA6A5-B955-A9ED-FC93-37CEFC7F3C29}"/>
          </ac:spMkLst>
        </pc:spChg>
        <pc:picChg chg="mod">
          <ac:chgData name="Yireh Byas" userId="S::tuk41195@temple.edu::6b27785b-9a63-40fb-87d7-1c01a8d27126" providerId="AD" clId="Web-{D8DC30F0-501C-494A-BA02-6EFE3E2F9D0B}" dt="2023-12-07T22:15:12.455" v="258" actId="1076"/>
          <ac:picMkLst>
            <pc:docMk/>
            <pc:sldMk cId="588713314" sldId="292"/>
            <ac:picMk id="6" creationId="{F4921654-2EF9-2908-25A5-C31C1287D7D7}"/>
          </ac:picMkLst>
        </pc:picChg>
      </pc:sldChg>
      <pc:sldChg chg="addSp modSp">
        <pc:chgData name="Yireh Byas" userId="S::tuk41195@temple.edu::6b27785b-9a63-40fb-87d7-1c01a8d27126" providerId="AD" clId="Web-{D8DC30F0-501C-494A-BA02-6EFE3E2F9D0B}" dt="2023-12-07T22:18:50.312" v="344" actId="1076"/>
        <pc:sldMkLst>
          <pc:docMk/>
          <pc:sldMk cId="1199473711" sldId="293"/>
        </pc:sldMkLst>
        <pc:spChg chg="add mod">
          <ac:chgData name="Yireh Byas" userId="S::tuk41195@temple.edu::6b27785b-9a63-40fb-87d7-1c01a8d27126" providerId="AD" clId="Web-{D8DC30F0-501C-494A-BA02-6EFE3E2F9D0B}" dt="2023-12-07T22:18:50.312" v="344" actId="1076"/>
          <ac:spMkLst>
            <pc:docMk/>
            <pc:sldMk cId="1199473711" sldId="293"/>
            <ac:spMk id="9" creationId="{0F277E67-0934-CE4F-E7D5-5940DB96B7AF}"/>
          </ac:spMkLst>
        </pc:spChg>
      </pc:sldChg>
      <pc:sldChg chg="addSp modSp">
        <pc:chgData name="Yireh Byas" userId="S::tuk41195@temple.edu::6b27785b-9a63-40fb-87d7-1c01a8d27126" providerId="AD" clId="Web-{D8DC30F0-501C-494A-BA02-6EFE3E2F9D0B}" dt="2023-12-07T22:09:57.701" v="167" actId="20577"/>
        <pc:sldMkLst>
          <pc:docMk/>
          <pc:sldMk cId="2954142881" sldId="306"/>
        </pc:sldMkLst>
        <pc:spChg chg="add mod">
          <ac:chgData name="Yireh Byas" userId="S::tuk41195@temple.edu::6b27785b-9a63-40fb-87d7-1c01a8d27126" providerId="AD" clId="Web-{D8DC30F0-501C-494A-BA02-6EFE3E2F9D0B}" dt="2023-12-07T22:09:57.701" v="167" actId="20577"/>
          <ac:spMkLst>
            <pc:docMk/>
            <pc:sldMk cId="2954142881" sldId="306"/>
            <ac:spMk id="6" creationId="{0A2E993A-F034-4E95-B01A-8AC02CA0BB07}"/>
          </ac:spMkLst>
        </pc:spChg>
      </pc:sldChg>
      <pc:sldChg chg="addSp modSp">
        <pc:chgData name="Yireh Byas" userId="S::tuk41195@temple.edu::6b27785b-9a63-40fb-87d7-1c01a8d27126" providerId="AD" clId="Web-{D8DC30F0-501C-494A-BA02-6EFE3E2F9D0B}" dt="2023-12-07T22:20:46.069" v="430" actId="1076"/>
        <pc:sldMkLst>
          <pc:docMk/>
          <pc:sldMk cId="3240979552" sldId="307"/>
        </pc:sldMkLst>
        <pc:spChg chg="add mod">
          <ac:chgData name="Yireh Byas" userId="S::tuk41195@temple.edu::6b27785b-9a63-40fb-87d7-1c01a8d27126" providerId="AD" clId="Web-{D8DC30F0-501C-494A-BA02-6EFE3E2F9D0B}" dt="2023-12-07T22:20:46.069" v="430" actId="1076"/>
          <ac:spMkLst>
            <pc:docMk/>
            <pc:sldMk cId="3240979552" sldId="307"/>
            <ac:spMk id="6" creationId="{C34C5BDB-465F-843B-17BC-734EAA590680}"/>
          </ac:spMkLst>
        </pc:spChg>
      </pc:sldChg>
    </pc:docChg>
  </pc:docChgLst>
  <pc:docChgLst>
    <pc:chgData name="Diana Tiburcio" userId="424535f6-42b0-4c59-95c3-3c1f078bb87e" providerId="ADAL" clId="{78242699-6761-4638-861F-2EA73F5556F0}"/>
    <pc:docChg chg="undo custSel addSld delSld modSld sldOrd">
      <pc:chgData name="Diana Tiburcio" userId="424535f6-42b0-4c59-95c3-3c1f078bb87e" providerId="ADAL" clId="{78242699-6761-4638-861F-2EA73F5556F0}" dt="2023-12-07T17:31:33.397" v="4211" actId="1035"/>
      <pc:docMkLst>
        <pc:docMk/>
      </pc:docMkLst>
      <pc:sldChg chg="addSp delSp modSp mod">
        <pc:chgData name="Diana Tiburcio" userId="424535f6-42b0-4c59-95c3-3c1f078bb87e" providerId="ADAL" clId="{78242699-6761-4638-861F-2EA73F5556F0}" dt="2023-12-07T06:49:47.617" v="3001" actId="478"/>
        <pc:sldMkLst>
          <pc:docMk/>
          <pc:sldMk cId="1804268354" sldId="266"/>
        </pc:sldMkLst>
        <pc:spChg chg="del">
          <ac:chgData name="Diana Tiburcio" userId="424535f6-42b0-4c59-95c3-3c1f078bb87e" providerId="ADAL" clId="{78242699-6761-4638-861F-2EA73F5556F0}" dt="2023-12-07T06:49:43.420" v="3000" actId="478"/>
          <ac:spMkLst>
            <pc:docMk/>
            <pc:sldMk cId="1804268354" sldId="266"/>
            <ac:spMk id="3" creationId="{7AC0F539-90CE-E917-B22F-FED1202FD78F}"/>
          </ac:spMkLst>
        </pc:spChg>
        <pc:spChg chg="add del mod">
          <ac:chgData name="Diana Tiburcio" userId="424535f6-42b0-4c59-95c3-3c1f078bb87e" providerId="ADAL" clId="{78242699-6761-4638-861F-2EA73F5556F0}" dt="2023-12-07T06:49:47.617" v="3001" actId="478"/>
          <ac:spMkLst>
            <pc:docMk/>
            <pc:sldMk cId="1804268354" sldId="266"/>
            <ac:spMk id="7" creationId="{B1A7C4B6-2E81-40FB-AC3E-43AEA7649FAD}"/>
          </ac:spMkLst>
        </pc:spChg>
      </pc:sldChg>
      <pc:sldChg chg="addSp modSp mod modNotesTx">
        <pc:chgData name="Diana Tiburcio" userId="424535f6-42b0-4c59-95c3-3c1f078bb87e" providerId="ADAL" clId="{78242699-6761-4638-861F-2EA73F5556F0}" dt="2023-12-07T17:28:41.143" v="4065" actId="1076"/>
        <pc:sldMkLst>
          <pc:docMk/>
          <pc:sldMk cId="3033189337" sldId="269"/>
        </pc:sldMkLst>
        <pc:spChg chg="mod">
          <ac:chgData name="Diana Tiburcio" userId="424535f6-42b0-4c59-95c3-3c1f078bb87e" providerId="ADAL" clId="{78242699-6761-4638-861F-2EA73F5556F0}" dt="2023-12-06T21:35:06.744" v="334" actId="20577"/>
          <ac:spMkLst>
            <pc:docMk/>
            <pc:sldMk cId="3033189337" sldId="269"/>
            <ac:spMk id="3" creationId="{561A0A91-A0F6-A022-4376-C33C29C6E4A6}"/>
          </ac:spMkLst>
        </pc:spChg>
        <pc:spChg chg="add mod">
          <ac:chgData name="Diana Tiburcio" userId="424535f6-42b0-4c59-95c3-3c1f078bb87e" providerId="ADAL" clId="{78242699-6761-4638-861F-2EA73F5556F0}" dt="2023-12-07T17:28:41.143" v="4065" actId="1076"/>
          <ac:spMkLst>
            <pc:docMk/>
            <pc:sldMk cId="3033189337" sldId="269"/>
            <ac:spMk id="6" creationId="{094876DC-9143-7AA6-A48C-BBFB9943B67B}"/>
          </ac:spMkLst>
        </pc:spChg>
        <pc:spChg chg="mod">
          <ac:chgData name="Diana Tiburcio" userId="424535f6-42b0-4c59-95c3-3c1f078bb87e" providerId="ADAL" clId="{78242699-6761-4638-861F-2EA73F5556F0}" dt="2023-12-06T21:35:11.221" v="336"/>
          <ac:spMkLst>
            <pc:docMk/>
            <pc:sldMk cId="3033189337" sldId="269"/>
            <ac:spMk id="7" creationId="{DD2ADA5F-1CCC-CDA2-C9A8-68EC5ACDF22C}"/>
          </ac:spMkLst>
        </pc:spChg>
        <pc:picChg chg="mod">
          <ac:chgData name="Diana Tiburcio" userId="424535f6-42b0-4c59-95c3-3c1f078bb87e" providerId="ADAL" clId="{78242699-6761-4638-861F-2EA73F5556F0}" dt="2023-12-07T17:28:34.587" v="4064" actId="1035"/>
          <ac:picMkLst>
            <pc:docMk/>
            <pc:sldMk cId="3033189337" sldId="269"/>
            <ac:picMk id="8" creationId="{E4829F90-FC8E-2DB2-12D0-2EED271264CF}"/>
          </ac:picMkLst>
        </pc:picChg>
      </pc:sldChg>
      <pc:sldChg chg="del">
        <pc:chgData name="Diana Tiburcio" userId="424535f6-42b0-4c59-95c3-3c1f078bb87e" providerId="ADAL" clId="{78242699-6761-4638-861F-2EA73F5556F0}" dt="2023-12-07T02:22:24.076" v="669" actId="47"/>
        <pc:sldMkLst>
          <pc:docMk/>
          <pc:sldMk cId="2635932449" sldId="273"/>
        </pc:sldMkLst>
      </pc:sldChg>
      <pc:sldChg chg="addSp delSp modSp mod modNotesTx">
        <pc:chgData name="Diana Tiburcio" userId="424535f6-42b0-4c59-95c3-3c1f078bb87e" providerId="ADAL" clId="{78242699-6761-4638-861F-2EA73F5556F0}" dt="2023-12-07T17:16:56.059" v="3715" actId="20577"/>
        <pc:sldMkLst>
          <pc:docMk/>
          <pc:sldMk cId="3273985606" sldId="275"/>
        </pc:sldMkLst>
        <pc:spChg chg="mod">
          <ac:chgData name="Diana Tiburcio" userId="424535f6-42b0-4c59-95c3-3c1f078bb87e" providerId="ADAL" clId="{78242699-6761-4638-861F-2EA73F5556F0}" dt="2023-12-07T06:28:47.401" v="2829" actId="20577"/>
          <ac:spMkLst>
            <pc:docMk/>
            <pc:sldMk cId="3273985606" sldId="275"/>
            <ac:spMk id="2" creationId="{3CEEC96F-FA28-83A7-0758-8D9F43813F67}"/>
          </ac:spMkLst>
        </pc:spChg>
        <pc:spChg chg="add mod">
          <ac:chgData name="Diana Tiburcio" userId="424535f6-42b0-4c59-95c3-3c1f078bb87e" providerId="ADAL" clId="{78242699-6761-4638-861F-2EA73F5556F0}" dt="2023-12-07T17:16:56.059" v="3715" actId="20577"/>
          <ac:spMkLst>
            <pc:docMk/>
            <pc:sldMk cId="3273985606" sldId="275"/>
            <ac:spMk id="3" creationId="{178E8AD4-E3D8-B77E-5911-F61FC715B980}"/>
          </ac:spMkLst>
        </pc:spChg>
        <pc:spChg chg="del">
          <ac:chgData name="Diana Tiburcio" userId="424535f6-42b0-4c59-95c3-3c1f078bb87e" providerId="ADAL" clId="{78242699-6761-4638-861F-2EA73F5556F0}" dt="2023-12-07T06:28:11.752" v="2816" actId="478"/>
          <ac:spMkLst>
            <pc:docMk/>
            <pc:sldMk cId="3273985606" sldId="275"/>
            <ac:spMk id="3" creationId="{561A0A91-A0F6-A022-4376-C33C29C6E4A6}"/>
          </ac:spMkLst>
        </pc:spChg>
        <pc:spChg chg="mod">
          <ac:chgData name="Diana Tiburcio" userId="424535f6-42b0-4c59-95c3-3c1f078bb87e" providerId="ADAL" clId="{78242699-6761-4638-861F-2EA73F5556F0}" dt="2023-12-07T02:43:50.715" v="1213" actId="20577"/>
          <ac:spMkLst>
            <pc:docMk/>
            <pc:sldMk cId="3273985606" sldId="275"/>
            <ac:spMk id="4" creationId="{58C80E3F-769C-7F43-26D2-EA00489F9A47}"/>
          </ac:spMkLst>
        </pc:spChg>
        <pc:spChg chg="add mod">
          <ac:chgData name="Diana Tiburcio" userId="424535f6-42b0-4c59-95c3-3c1f078bb87e" providerId="ADAL" clId="{78242699-6761-4638-861F-2EA73F5556F0}" dt="2023-12-07T17:16:53.062" v="3714" actId="20577"/>
          <ac:spMkLst>
            <pc:docMk/>
            <pc:sldMk cId="3273985606" sldId="275"/>
            <ac:spMk id="9" creationId="{573F7614-7748-15B5-FD1F-4A33F3ED1557}"/>
          </ac:spMkLst>
        </pc:spChg>
        <pc:spChg chg="add mod">
          <ac:chgData name="Diana Tiburcio" userId="424535f6-42b0-4c59-95c3-3c1f078bb87e" providerId="ADAL" clId="{78242699-6761-4638-861F-2EA73F5556F0}" dt="2023-12-07T17:16:45.139" v="3713" actId="14100"/>
          <ac:spMkLst>
            <pc:docMk/>
            <pc:sldMk cId="3273985606" sldId="275"/>
            <ac:spMk id="10" creationId="{C2CDBB78-2218-B9D2-8451-C48BA65676A6}"/>
          </ac:spMkLst>
        </pc:spChg>
        <pc:graphicFrameChg chg="add mod">
          <ac:chgData name="Diana Tiburcio" userId="424535f6-42b0-4c59-95c3-3c1f078bb87e" providerId="ADAL" clId="{78242699-6761-4638-861F-2EA73F5556F0}" dt="2023-12-07T17:07:34.449" v="3271" actId="14100"/>
          <ac:graphicFrameMkLst>
            <pc:docMk/>
            <pc:sldMk cId="3273985606" sldId="275"/>
            <ac:graphicFrameMk id="6" creationId="{AAF0639C-6217-B7F4-87CD-52564CFDEDC2}"/>
          </ac:graphicFrameMkLst>
        </pc:graphicFrameChg>
        <pc:graphicFrameChg chg="add mod">
          <ac:chgData name="Diana Tiburcio" userId="424535f6-42b0-4c59-95c3-3c1f078bb87e" providerId="ADAL" clId="{78242699-6761-4638-861F-2EA73F5556F0}" dt="2023-12-07T06:55:24.879" v="3016" actId="14100"/>
          <ac:graphicFrameMkLst>
            <pc:docMk/>
            <pc:sldMk cId="3273985606" sldId="275"/>
            <ac:graphicFrameMk id="7" creationId="{6C832AF2-5EA1-4877-87F7-35E1977DAEA4}"/>
          </ac:graphicFrameMkLst>
        </pc:graphicFrameChg>
        <pc:graphicFrameChg chg="add mod">
          <ac:chgData name="Diana Tiburcio" userId="424535f6-42b0-4c59-95c3-3c1f078bb87e" providerId="ADAL" clId="{78242699-6761-4638-861F-2EA73F5556F0}" dt="2023-12-07T06:55:38.519" v="3018" actId="14100"/>
          <ac:graphicFrameMkLst>
            <pc:docMk/>
            <pc:sldMk cId="3273985606" sldId="275"/>
            <ac:graphicFrameMk id="8" creationId="{0A9152D2-0B4A-46EF-9269-EA1EF0B6C062}"/>
          </ac:graphicFrameMkLst>
        </pc:graphicFrameChg>
      </pc:sldChg>
      <pc:sldChg chg="modSp">
        <pc:chgData name="Diana Tiburcio" userId="424535f6-42b0-4c59-95c3-3c1f078bb87e" providerId="ADAL" clId="{78242699-6761-4638-861F-2EA73F5556F0}" dt="2023-12-07T01:46:04.236" v="641" actId="1076"/>
        <pc:sldMkLst>
          <pc:docMk/>
          <pc:sldMk cId="3062795485" sldId="277"/>
        </pc:sldMkLst>
        <pc:picChg chg="mod">
          <ac:chgData name="Diana Tiburcio" userId="424535f6-42b0-4c59-95c3-3c1f078bb87e" providerId="ADAL" clId="{78242699-6761-4638-861F-2EA73F5556F0}" dt="2023-12-07T01:46:04.236" v="641" actId="1076"/>
          <ac:picMkLst>
            <pc:docMk/>
            <pc:sldMk cId="3062795485" sldId="277"/>
            <ac:picMk id="4098" creationId="{8FD8681E-B0C8-072E-1D24-F036CCE6C0DD}"/>
          </ac:picMkLst>
        </pc:picChg>
      </pc:sldChg>
      <pc:sldChg chg="addSp modSp mod modCm">
        <pc:chgData name="Diana Tiburcio" userId="424535f6-42b0-4c59-95c3-3c1f078bb87e" providerId="ADAL" clId="{78242699-6761-4638-861F-2EA73F5556F0}" dt="2023-12-07T17:20:08.824" v="3950" actId="1076"/>
        <pc:sldMkLst>
          <pc:docMk/>
          <pc:sldMk cId="512721336" sldId="281"/>
        </pc:sldMkLst>
        <pc:spChg chg="add mod">
          <ac:chgData name="Diana Tiburcio" userId="424535f6-42b0-4c59-95c3-3c1f078bb87e" providerId="ADAL" clId="{78242699-6761-4638-861F-2EA73F5556F0}" dt="2023-12-07T17:20:08.824" v="3950" actId="1076"/>
          <ac:spMkLst>
            <pc:docMk/>
            <pc:sldMk cId="512721336" sldId="281"/>
            <ac:spMk id="3" creationId="{5D34309E-B45F-6941-834B-75005EDDAA8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iana Tiburcio" userId="424535f6-42b0-4c59-95c3-3c1f078bb87e" providerId="ADAL" clId="{78242699-6761-4638-861F-2EA73F5556F0}" dt="2023-12-07T05:54:26.600" v="2672" actId="2056"/>
              <pc2:cmMkLst xmlns:pc2="http://schemas.microsoft.com/office/powerpoint/2019/9/main/command">
                <pc:docMk/>
                <pc:sldMk cId="512721336" sldId="281"/>
                <pc2:cmMk id="{B742A969-65DE-433C-8E51-A22E03BF7DBD}"/>
              </pc2:cmMkLst>
            </pc226:cmChg>
          </p:ext>
        </pc:extLst>
      </pc:sldChg>
      <pc:sldChg chg="modSp mod modNotesTx">
        <pc:chgData name="Diana Tiburcio" userId="424535f6-42b0-4c59-95c3-3c1f078bb87e" providerId="ADAL" clId="{78242699-6761-4638-861F-2EA73F5556F0}" dt="2023-12-07T15:23:28.885" v="3037" actId="20577"/>
        <pc:sldMkLst>
          <pc:docMk/>
          <pc:sldMk cId="4144484632" sldId="282"/>
        </pc:sldMkLst>
        <pc:spChg chg="mod">
          <ac:chgData name="Diana Tiburcio" userId="424535f6-42b0-4c59-95c3-3c1f078bb87e" providerId="ADAL" clId="{78242699-6761-4638-861F-2EA73F5556F0}" dt="2023-12-07T02:23:20.038" v="692" actId="5793"/>
          <ac:spMkLst>
            <pc:docMk/>
            <pc:sldMk cId="4144484632" sldId="282"/>
            <ac:spMk id="2" creationId="{3CEEC96F-FA28-83A7-0758-8D9F43813F67}"/>
          </ac:spMkLst>
        </pc:spChg>
        <pc:spChg chg="mod">
          <ac:chgData name="Diana Tiburcio" userId="424535f6-42b0-4c59-95c3-3c1f078bb87e" providerId="ADAL" clId="{78242699-6761-4638-861F-2EA73F5556F0}" dt="2023-12-07T04:25:42.928" v="2243" actId="20577"/>
          <ac:spMkLst>
            <pc:docMk/>
            <pc:sldMk cId="4144484632" sldId="282"/>
            <ac:spMk id="3" creationId="{561A0A91-A0F6-A022-4376-C33C29C6E4A6}"/>
          </ac:spMkLst>
        </pc:spChg>
      </pc:sldChg>
      <pc:sldChg chg="addSp delSp modSp mod modNotesTx">
        <pc:chgData name="Diana Tiburcio" userId="424535f6-42b0-4c59-95c3-3c1f078bb87e" providerId="ADAL" clId="{78242699-6761-4638-861F-2EA73F5556F0}" dt="2023-12-07T17:29:30.951" v="4087" actId="14100"/>
        <pc:sldMkLst>
          <pc:docMk/>
          <pc:sldMk cId="3390241170" sldId="284"/>
        </pc:sldMkLst>
        <pc:spChg chg="mod">
          <ac:chgData name="Diana Tiburcio" userId="424535f6-42b0-4c59-95c3-3c1f078bb87e" providerId="ADAL" clId="{78242699-6761-4638-861F-2EA73F5556F0}" dt="2023-12-07T02:51:15.473" v="1310" actId="1035"/>
          <ac:spMkLst>
            <pc:docMk/>
            <pc:sldMk cId="3390241170" sldId="284"/>
            <ac:spMk id="2" creationId="{3CEEC96F-FA28-83A7-0758-8D9F43813F67}"/>
          </ac:spMkLst>
        </pc:spChg>
        <pc:spChg chg="add del mod">
          <ac:chgData name="Diana Tiburcio" userId="424535f6-42b0-4c59-95c3-3c1f078bb87e" providerId="ADAL" clId="{78242699-6761-4638-861F-2EA73F5556F0}" dt="2023-12-07T03:12:41.160" v="1489" actId="20577"/>
          <ac:spMkLst>
            <pc:docMk/>
            <pc:sldMk cId="3390241170" sldId="284"/>
            <ac:spMk id="3" creationId="{814D980C-B487-02BE-8BF2-DC8F890A38C3}"/>
          </ac:spMkLst>
        </pc:spChg>
        <pc:spChg chg="add mod">
          <ac:chgData name="Diana Tiburcio" userId="424535f6-42b0-4c59-95c3-3c1f078bb87e" providerId="ADAL" clId="{78242699-6761-4638-861F-2EA73F5556F0}" dt="2023-12-07T03:15:47.858" v="1540" actId="20577"/>
          <ac:spMkLst>
            <pc:docMk/>
            <pc:sldMk cId="3390241170" sldId="284"/>
            <ac:spMk id="6" creationId="{82812C01-B87C-0983-B350-3021410187F6}"/>
          </ac:spMkLst>
        </pc:spChg>
        <pc:spChg chg="add mod">
          <ac:chgData name="Diana Tiburcio" userId="424535f6-42b0-4c59-95c3-3c1f078bb87e" providerId="ADAL" clId="{78242699-6761-4638-861F-2EA73F5556F0}" dt="2023-12-07T03:17:21.633" v="1549" actId="20577"/>
          <ac:spMkLst>
            <pc:docMk/>
            <pc:sldMk cId="3390241170" sldId="284"/>
            <ac:spMk id="7" creationId="{7C638CA9-32B4-29B2-0BBC-D436CF8AFBD2}"/>
          </ac:spMkLst>
        </pc:spChg>
        <pc:spChg chg="add del mod">
          <ac:chgData name="Diana Tiburcio" userId="424535f6-42b0-4c59-95c3-3c1f078bb87e" providerId="ADAL" clId="{78242699-6761-4638-861F-2EA73F5556F0}" dt="2023-12-07T03:11:19.913" v="1457" actId="478"/>
          <ac:spMkLst>
            <pc:docMk/>
            <pc:sldMk cId="3390241170" sldId="284"/>
            <ac:spMk id="8" creationId="{A0E2254B-8D26-7018-D763-533A2F248143}"/>
          </ac:spMkLst>
        </pc:spChg>
        <pc:spChg chg="add mod">
          <ac:chgData name="Diana Tiburcio" userId="424535f6-42b0-4c59-95c3-3c1f078bb87e" providerId="ADAL" clId="{78242699-6761-4638-861F-2EA73F5556F0}" dt="2023-12-07T17:29:30.951" v="4087" actId="14100"/>
          <ac:spMkLst>
            <pc:docMk/>
            <pc:sldMk cId="3390241170" sldId="284"/>
            <ac:spMk id="8" creationId="{A7C0C853-AB26-8E5C-2622-B69B868857C3}"/>
          </ac:spMkLst>
        </pc:spChg>
        <pc:grpChg chg="add mod">
          <ac:chgData name="Diana Tiburcio" userId="424535f6-42b0-4c59-95c3-3c1f078bb87e" providerId="ADAL" clId="{78242699-6761-4638-861F-2EA73F5556F0}" dt="2023-12-07T03:07:12.980" v="1407" actId="1076"/>
          <ac:grpSpMkLst>
            <pc:docMk/>
            <pc:sldMk cId="3390241170" sldId="284"/>
            <ac:grpSpMk id="14" creationId="{C9F06B05-5A46-F910-8A4C-9CB5EB967718}"/>
          </ac:grpSpMkLst>
        </pc:grpChg>
        <pc:picChg chg="add del mod">
          <ac:chgData name="Diana Tiburcio" userId="424535f6-42b0-4c59-95c3-3c1f078bb87e" providerId="ADAL" clId="{78242699-6761-4638-861F-2EA73F5556F0}" dt="2023-12-07T02:51:50.867" v="1316" actId="478"/>
          <ac:picMkLst>
            <pc:docMk/>
            <pc:sldMk cId="3390241170" sldId="284"/>
            <ac:picMk id="9" creationId="{9CED649E-FADE-4876-7583-958C09B82015}"/>
          </ac:picMkLst>
        </pc:picChg>
        <pc:picChg chg="add mod">
          <ac:chgData name="Diana Tiburcio" userId="424535f6-42b0-4c59-95c3-3c1f078bb87e" providerId="ADAL" clId="{78242699-6761-4638-861F-2EA73F5556F0}" dt="2023-12-07T03:07:08.071" v="1406" actId="14100"/>
          <ac:picMkLst>
            <pc:docMk/>
            <pc:sldMk cId="3390241170" sldId="284"/>
            <ac:picMk id="10" creationId="{433FEBDE-838B-3BB3-8C70-EE5343B69CE7}"/>
          </ac:picMkLst>
        </pc:picChg>
        <pc:picChg chg="add mod">
          <ac:chgData name="Diana Tiburcio" userId="424535f6-42b0-4c59-95c3-3c1f078bb87e" providerId="ADAL" clId="{78242699-6761-4638-861F-2EA73F5556F0}" dt="2023-12-07T03:06:50.040" v="1397" actId="164"/>
          <ac:picMkLst>
            <pc:docMk/>
            <pc:sldMk cId="3390241170" sldId="284"/>
            <ac:picMk id="12" creationId="{452E712A-B7C4-1B73-DC98-BF36446FF32A}"/>
          </ac:picMkLst>
        </pc:picChg>
        <pc:picChg chg="add mod modCrop">
          <ac:chgData name="Diana Tiburcio" userId="424535f6-42b0-4c59-95c3-3c1f078bb87e" providerId="ADAL" clId="{78242699-6761-4638-861F-2EA73F5556F0}" dt="2023-12-07T03:05:48.947" v="1328" actId="1076"/>
          <ac:picMkLst>
            <pc:docMk/>
            <pc:sldMk cId="3390241170" sldId="284"/>
            <ac:picMk id="13" creationId="{9B5C9E02-C601-3F28-5E9B-58228861812E}"/>
          </ac:picMkLst>
        </pc:picChg>
        <pc:picChg chg="del">
          <ac:chgData name="Diana Tiburcio" userId="424535f6-42b0-4c59-95c3-3c1f078bb87e" providerId="ADAL" clId="{78242699-6761-4638-861F-2EA73F5556F0}" dt="2023-12-06T21:56:09.826" v="612" actId="478"/>
          <ac:picMkLst>
            <pc:docMk/>
            <pc:sldMk cId="3390241170" sldId="284"/>
            <ac:picMk id="13" creationId="{A1E07759-CF51-A0F6-038A-91DB26449126}"/>
          </ac:picMkLst>
        </pc:picChg>
        <pc:picChg chg="del">
          <ac:chgData name="Diana Tiburcio" userId="424535f6-42b0-4c59-95c3-3c1f078bb87e" providerId="ADAL" clId="{78242699-6761-4638-861F-2EA73F5556F0}" dt="2023-12-06T21:56:51.548" v="617" actId="478"/>
          <ac:picMkLst>
            <pc:docMk/>
            <pc:sldMk cId="3390241170" sldId="284"/>
            <ac:picMk id="14" creationId="{4C6754E3-2195-4572-23AC-460FDB99B65B}"/>
          </ac:picMkLst>
        </pc:picChg>
        <pc:picChg chg="del">
          <ac:chgData name="Diana Tiburcio" userId="424535f6-42b0-4c59-95c3-3c1f078bb87e" providerId="ADAL" clId="{78242699-6761-4638-861F-2EA73F5556F0}" dt="2023-12-06T21:56:44.151" v="616" actId="478"/>
          <ac:picMkLst>
            <pc:docMk/>
            <pc:sldMk cId="3390241170" sldId="284"/>
            <ac:picMk id="15" creationId="{0CC1753A-F9B6-6224-F611-64DE792443D6}"/>
          </ac:picMkLst>
        </pc:picChg>
        <pc:picChg chg="del mod">
          <ac:chgData name="Diana Tiburcio" userId="424535f6-42b0-4c59-95c3-3c1f078bb87e" providerId="ADAL" clId="{78242699-6761-4638-861F-2EA73F5556F0}" dt="2023-12-07T03:07:44.199" v="1409" actId="478"/>
          <ac:picMkLst>
            <pc:docMk/>
            <pc:sldMk cId="3390241170" sldId="284"/>
            <ac:picMk id="16" creationId="{4B2B6661-D391-40CE-3245-C33849DA3D81}"/>
          </ac:picMkLst>
        </pc:picChg>
        <pc:picChg chg="del mod">
          <ac:chgData name="Diana Tiburcio" userId="424535f6-42b0-4c59-95c3-3c1f078bb87e" providerId="ADAL" clId="{78242699-6761-4638-861F-2EA73F5556F0}" dt="2023-12-07T03:08:39.398" v="1421" actId="478"/>
          <ac:picMkLst>
            <pc:docMk/>
            <pc:sldMk cId="3390241170" sldId="284"/>
            <ac:picMk id="17" creationId="{CE4DC7E7-1C68-EFF1-484F-1C2EF998226A}"/>
          </ac:picMkLst>
        </pc:picChg>
        <pc:picChg chg="add mod">
          <ac:chgData name="Diana Tiburcio" userId="424535f6-42b0-4c59-95c3-3c1f078bb87e" providerId="ADAL" clId="{78242699-6761-4638-861F-2EA73F5556F0}" dt="2023-12-07T03:08:17.651" v="1419" actId="1076"/>
          <ac:picMkLst>
            <pc:docMk/>
            <pc:sldMk cId="3390241170" sldId="284"/>
            <ac:picMk id="18" creationId="{8A2A26CC-D798-14C6-B8F5-E6A9749A28BC}"/>
          </ac:picMkLst>
        </pc:picChg>
        <pc:picChg chg="del">
          <ac:chgData name="Diana Tiburcio" userId="424535f6-42b0-4c59-95c3-3c1f078bb87e" providerId="ADAL" clId="{78242699-6761-4638-861F-2EA73F5556F0}" dt="2023-12-06T21:20:08.847" v="187" actId="478"/>
          <ac:picMkLst>
            <pc:docMk/>
            <pc:sldMk cId="3390241170" sldId="284"/>
            <ac:picMk id="18" creationId="{AAAEB262-E2C4-3695-C069-D73771A9E00E}"/>
          </ac:picMkLst>
        </pc:picChg>
        <pc:picChg chg="del">
          <ac:chgData name="Diana Tiburcio" userId="424535f6-42b0-4c59-95c3-3c1f078bb87e" providerId="ADAL" clId="{78242699-6761-4638-861F-2EA73F5556F0}" dt="2023-12-06T21:20:10.852" v="188" actId="478"/>
          <ac:picMkLst>
            <pc:docMk/>
            <pc:sldMk cId="3390241170" sldId="284"/>
            <ac:picMk id="19" creationId="{0D67ED2C-24E4-6429-176D-C4F1580761BF}"/>
          </ac:picMkLst>
        </pc:picChg>
        <pc:picChg chg="del">
          <ac:chgData name="Diana Tiburcio" userId="424535f6-42b0-4c59-95c3-3c1f078bb87e" providerId="ADAL" clId="{78242699-6761-4638-861F-2EA73F5556F0}" dt="2023-12-06T21:20:12.857" v="189" actId="478"/>
          <ac:picMkLst>
            <pc:docMk/>
            <pc:sldMk cId="3390241170" sldId="284"/>
            <ac:picMk id="20" creationId="{FCDA8AF2-9675-CCD2-D451-3AC398480979}"/>
          </ac:picMkLst>
        </pc:picChg>
        <pc:picChg chg="del">
          <ac:chgData name="Diana Tiburcio" userId="424535f6-42b0-4c59-95c3-3c1f078bb87e" providerId="ADAL" clId="{78242699-6761-4638-861F-2EA73F5556F0}" dt="2023-12-06T21:20:14.559" v="190" actId="478"/>
          <ac:picMkLst>
            <pc:docMk/>
            <pc:sldMk cId="3390241170" sldId="284"/>
            <ac:picMk id="21" creationId="{B665B41D-EEE4-3C44-CB59-6A284FC837F0}"/>
          </ac:picMkLst>
        </pc:picChg>
        <pc:picChg chg="add mod">
          <ac:chgData name="Diana Tiburcio" userId="424535f6-42b0-4c59-95c3-3c1f078bb87e" providerId="ADAL" clId="{78242699-6761-4638-861F-2EA73F5556F0}" dt="2023-12-07T03:06:50.040" v="1397" actId="164"/>
          <ac:picMkLst>
            <pc:docMk/>
            <pc:sldMk cId="3390241170" sldId="284"/>
            <ac:picMk id="23" creationId="{808F5F77-EE6B-2A97-F499-B7C517FFA6C0}"/>
          </ac:picMkLst>
        </pc:picChg>
        <pc:picChg chg="add mod">
          <ac:chgData name="Diana Tiburcio" userId="424535f6-42b0-4c59-95c3-3c1f078bb87e" providerId="ADAL" clId="{78242699-6761-4638-861F-2EA73F5556F0}" dt="2023-12-07T03:06:50.040" v="1397" actId="164"/>
          <ac:picMkLst>
            <pc:docMk/>
            <pc:sldMk cId="3390241170" sldId="284"/>
            <ac:picMk id="25" creationId="{5765C978-DDFF-F55A-105C-DF1A1D942EF4}"/>
          </ac:picMkLst>
        </pc:picChg>
      </pc:sldChg>
      <pc:sldChg chg="addSp delSp modSp mod modNotesTx">
        <pc:chgData name="Diana Tiburcio" userId="424535f6-42b0-4c59-95c3-3c1f078bb87e" providerId="ADAL" clId="{78242699-6761-4638-861F-2EA73F5556F0}" dt="2023-12-07T02:46:00.284" v="1215" actId="20577"/>
        <pc:sldMkLst>
          <pc:docMk/>
          <pc:sldMk cId="3139534240" sldId="285"/>
        </pc:sldMkLst>
        <pc:spChg chg="add mod">
          <ac:chgData name="Diana Tiburcio" userId="424535f6-42b0-4c59-95c3-3c1f078bb87e" providerId="ADAL" clId="{78242699-6761-4638-861F-2EA73F5556F0}" dt="2023-12-06T21:55:30.510" v="607" actId="1076"/>
          <ac:spMkLst>
            <pc:docMk/>
            <pc:sldMk cId="3139534240" sldId="285"/>
            <ac:spMk id="26" creationId="{5DC470D9-E70D-E672-D0E1-172B345CBBA0}"/>
          </ac:spMkLst>
        </pc:spChg>
        <pc:spChg chg="add mod">
          <ac:chgData name="Diana Tiburcio" userId="424535f6-42b0-4c59-95c3-3c1f078bb87e" providerId="ADAL" clId="{78242699-6761-4638-861F-2EA73F5556F0}" dt="2023-12-06T21:55:41.676" v="609" actId="1076"/>
          <ac:spMkLst>
            <pc:docMk/>
            <pc:sldMk cId="3139534240" sldId="285"/>
            <ac:spMk id="27" creationId="{2B74C079-0DC3-419F-08C4-585F3B238EC7}"/>
          </ac:spMkLst>
        </pc:spChg>
        <pc:spChg chg="add mod">
          <ac:chgData name="Diana Tiburcio" userId="424535f6-42b0-4c59-95c3-3c1f078bb87e" providerId="ADAL" clId="{78242699-6761-4638-861F-2EA73F5556F0}" dt="2023-12-06T21:55:53.459" v="611" actId="1076"/>
          <ac:spMkLst>
            <pc:docMk/>
            <pc:sldMk cId="3139534240" sldId="285"/>
            <ac:spMk id="28" creationId="{23A8A672-7405-5410-326B-D31BD0696BFD}"/>
          </ac:spMkLst>
        </pc:spChg>
        <pc:grpChg chg="mod">
          <ac:chgData name="Diana Tiburcio" userId="424535f6-42b0-4c59-95c3-3c1f078bb87e" providerId="ADAL" clId="{78242699-6761-4638-861F-2EA73F5556F0}" dt="2023-11-28T19:02:48.149" v="2"/>
          <ac:grpSpMkLst>
            <pc:docMk/>
            <pc:sldMk cId="3139534240" sldId="285"/>
            <ac:grpSpMk id="13" creationId="{64948A0E-2F61-9CB6-3B06-1FA8547064D3}"/>
          </ac:grpSpMkLst>
        </pc:grpChg>
        <pc:grpChg chg="mod">
          <ac:chgData name="Diana Tiburcio" userId="424535f6-42b0-4c59-95c3-3c1f078bb87e" providerId="ADAL" clId="{78242699-6761-4638-861F-2EA73F5556F0}" dt="2023-11-28T19:02:53.732" v="8"/>
          <ac:grpSpMkLst>
            <pc:docMk/>
            <pc:sldMk cId="3139534240" sldId="285"/>
            <ac:grpSpMk id="21" creationId="{331DD84D-A088-A77D-99CE-7E1950925C3A}"/>
          </ac:grpSpMkLst>
        </pc:grpChg>
        <pc:grpChg chg="del mod">
          <ac:chgData name="Diana Tiburcio" userId="424535f6-42b0-4c59-95c3-3c1f078bb87e" providerId="ADAL" clId="{78242699-6761-4638-861F-2EA73F5556F0}" dt="2023-11-28T19:03:03.709" v="26"/>
          <ac:grpSpMkLst>
            <pc:docMk/>
            <pc:sldMk cId="3139534240" sldId="285"/>
            <ac:grpSpMk id="29" creationId="{4B2E8F3E-F154-EF1C-E751-ACB937FCADF1}"/>
          </ac:grpSpMkLst>
        </pc:grpChg>
        <pc:grpChg chg="mod">
          <ac:chgData name="Diana Tiburcio" userId="424535f6-42b0-4c59-95c3-3c1f078bb87e" providerId="ADAL" clId="{78242699-6761-4638-861F-2EA73F5556F0}" dt="2023-11-28T19:03:03.709" v="26"/>
          <ac:grpSpMkLst>
            <pc:docMk/>
            <pc:sldMk cId="3139534240" sldId="285"/>
            <ac:grpSpMk id="34" creationId="{B2A4A39F-7A2B-D659-8285-F34A8756E112}"/>
          </ac:grpSpMkLst>
        </pc:grpChg>
        <pc:grpChg chg="del mod">
          <ac:chgData name="Diana Tiburcio" userId="424535f6-42b0-4c59-95c3-3c1f078bb87e" providerId="ADAL" clId="{78242699-6761-4638-861F-2EA73F5556F0}" dt="2023-11-28T19:03:15.429" v="34"/>
          <ac:grpSpMkLst>
            <pc:docMk/>
            <pc:sldMk cId="3139534240" sldId="285"/>
            <ac:grpSpMk id="37" creationId="{6C272437-F80D-8E58-5B84-15508ED8A03E}"/>
          </ac:grpSpMkLst>
        </pc:grpChg>
        <pc:grpChg chg="del mod">
          <ac:chgData name="Diana Tiburcio" userId="424535f6-42b0-4c59-95c3-3c1f078bb87e" providerId="ADAL" clId="{78242699-6761-4638-861F-2EA73F5556F0}" dt="2023-11-28T19:03:23.510" v="43"/>
          <ac:grpSpMkLst>
            <pc:docMk/>
            <pc:sldMk cId="3139534240" sldId="285"/>
            <ac:grpSpMk id="42" creationId="{918B4232-D79F-165D-1C3C-0B1FB2B5D290}"/>
          </ac:grpSpMkLst>
        </pc:grpChg>
        <pc:grpChg chg="del mod">
          <ac:chgData name="Diana Tiburcio" userId="424535f6-42b0-4c59-95c3-3c1f078bb87e" providerId="ADAL" clId="{78242699-6761-4638-861F-2EA73F5556F0}" dt="2023-11-28T19:03:23.510" v="43"/>
          <ac:grpSpMkLst>
            <pc:docMk/>
            <pc:sldMk cId="3139534240" sldId="285"/>
            <ac:grpSpMk id="45" creationId="{FE3215D6-9979-A109-831E-BF50CD4D02C2}"/>
          </ac:grpSpMkLst>
        </pc:grpChg>
        <pc:grpChg chg="del mod">
          <ac:chgData name="Diana Tiburcio" userId="424535f6-42b0-4c59-95c3-3c1f078bb87e" providerId="ADAL" clId="{78242699-6761-4638-861F-2EA73F5556F0}" dt="2023-11-28T19:03:26.600" v="46"/>
          <ac:grpSpMkLst>
            <pc:docMk/>
            <pc:sldMk cId="3139534240" sldId="285"/>
            <ac:grpSpMk id="51" creationId="{B381130F-CDF5-418F-D109-E255280BD058}"/>
          </ac:grpSpMkLst>
        </pc:grpChg>
        <pc:grpChg chg="del mod">
          <ac:chgData name="Diana Tiburcio" userId="424535f6-42b0-4c59-95c3-3c1f078bb87e" providerId="ADAL" clId="{78242699-6761-4638-861F-2EA73F5556F0}" dt="2023-11-28T19:03:30.879" v="55"/>
          <ac:grpSpMkLst>
            <pc:docMk/>
            <pc:sldMk cId="3139534240" sldId="285"/>
            <ac:grpSpMk id="54" creationId="{7C0FFDDB-BB40-F374-DE5A-0DF24F2064A3}"/>
          </ac:grpSpMkLst>
        </pc:grpChg>
        <pc:grpChg chg="del mod">
          <ac:chgData name="Diana Tiburcio" userId="424535f6-42b0-4c59-95c3-3c1f078bb87e" providerId="ADAL" clId="{78242699-6761-4638-861F-2EA73F5556F0}" dt="2023-11-28T19:03:55.750" v="65"/>
          <ac:grpSpMkLst>
            <pc:docMk/>
            <pc:sldMk cId="3139534240" sldId="285"/>
            <ac:grpSpMk id="63" creationId="{4D23D56E-FE20-108E-BF0B-98977974DF93}"/>
          </ac:grpSpMkLst>
        </pc:grpChg>
        <pc:grpChg chg="del mod">
          <ac:chgData name="Diana Tiburcio" userId="424535f6-42b0-4c59-95c3-3c1f078bb87e" providerId="ADAL" clId="{78242699-6761-4638-861F-2EA73F5556F0}" dt="2023-11-28T19:03:59.186" v="69"/>
          <ac:grpSpMkLst>
            <pc:docMk/>
            <pc:sldMk cId="3139534240" sldId="285"/>
            <ac:grpSpMk id="70" creationId="{1B035E6A-3695-F8E5-FCB8-9D1D3F3DEED1}"/>
          </ac:grpSpMkLst>
        </pc:grpChg>
        <pc:grpChg chg="del mod">
          <ac:chgData name="Diana Tiburcio" userId="424535f6-42b0-4c59-95c3-3c1f078bb87e" providerId="ADAL" clId="{78242699-6761-4638-861F-2EA73F5556F0}" dt="2023-11-28T19:04:04.573" v="77"/>
          <ac:grpSpMkLst>
            <pc:docMk/>
            <pc:sldMk cId="3139534240" sldId="285"/>
            <ac:grpSpMk id="72" creationId="{A74C9533-D4EC-7691-416C-DCB93F014DD4}"/>
          </ac:grpSpMkLst>
        </pc:grpChg>
        <pc:grpChg chg="del mod">
          <ac:chgData name="Diana Tiburcio" userId="424535f6-42b0-4c59-95c3-3c1f078bb87e" providerId="ADAL" clId="{78242699-6761-4638-861F-2EA73F5556F0}" dt="2023-11-28T19:04:19.346" v="82"/>
          <ac:grpSpMkLst>
            <pc:docMk/>
            <pc:sldMk cId="3139534240" sldId="285"/>
            <ac:grpSpMk id="78" creationId="{EAC42001-A126-25AC-31C2-9C49A507FD04}"/>
          </ac:grpSpMkLst>
        </pc:grpChg>
        <pc:grpChg chg="del mod">
          <ac:chgData name="Diana Tiburcio" userId="424535f6-42b0-4c59-95c3-3c1f078bb87e" providerId="ADAL" clId="{78242699-6761-4638-861F-2EA73F5556F0}" dt="2023-11-28T19:04:23.331" v="88"/>
          <ac:grpSpMkLst>
            <pc:docMk/>
            <pc:sldMk cId="3139534240" sldId="285"/>
            <ac:grpSpMk id="82" creationId="{FA5B4457-632A-9B78-6F90-E1EFAFA9E918}"/>
          </ac:grpSpMkLst>
        </pc:grpChg>
        <pc:grpChg chg="del mod">
          <ac:chgData name="Diana Tiburcio" userId="424535f6-42b0-4c59-95c3-3c1f078bb87e" providerId="ADAL" clId="{78242699-6761-4638-861F-2EA73F5556F0}" dt="2023-11-28T19:04:25.426" v="91"/>
          <ac:grpSpMkLst>
            <pc:docMk/>
            <pc:sldMk cId="3139534240" sldId="285"/>
            <ac:grpSpMk id="88" creationId="{7AE5B042-39DD-7BE4-81E8-DAE41303CA2E}"/>
          </ac:grpSpMkLst>
        </pc:grpChg>
        <pc:grpChg chg="del mod">
          <ac:chgData name="Diana Tiburcio" userId="424535f6-42b0-4c59-95c3-3c1f078bb87e" providerId="ADAL" clId="{78242699-6761-4638-861F-2EA73F5556F0}" dt="2023-11-28T19:04:29.486" v="98"/>
          <ac:grpSpMkLst>
            <pc:docMk/>
            <pc:sldMk cId="3139534240" sldId="285"/>
            <ac:grpSpMk id="91" creationId="{922C1405-64D2-6BFA-DD91-B50C53D9AEFA}"/>
          </ac:grpSpMkLst>
        </pc:grpChg>
        <pc:grpChg chg="del mod">
          <ac:chgData name="Diana Tiburcio" userId="424535f6-42b0-4c59-95c3-3c1f078bb87e" providerId="ADAL" clId="{78242699-6761-4638-861F-2EA73F5556F0}" dt="2023-11-28T19:04:34.285" v="103"/>
          <ac:grpSpMkLst>
            <pc:docMk/>
            <pc:sldMk cId="3139534240" sldId="285"/>
            <ac:grpSpMk id="98" creationId="{23A828F2-1ECB-4AC8-F8CE-412CC9A74C09}"/>
          </ac:grpSpMkLst>
        </pc:grpChg>
        <pc:grpChg chg="del mod">
          <ac:chgData name="Diana Tiburcio" userId="424535f6-42b0-4c59-95c3-3c1f078bb87e" providerId="ADAL" clId="{78242699-6761-4638-861F-2EA73F5556F0}" dt="2023-11-28T19:04:36.126" v="105"/>
          <ac:grpSpMkLst>
            <pc:docMk/>
            <pc:sldMk cId="3139534240" sldId="285"/>
            <ac:grpSpMk id="103" creationId="{819E85A9-BD65-972E-7A93-EC25A6A19D00}"/>
          </ac:grpSpMkLst>
        </pc:grpChg>
        <pc:grpChg chg="del mod">
          <ac:chgData name="Diana Tiburcio" userId="424535f6-42b0-4c59-95c3-3c1f078bb87e" providerId="ADAL" clId="{78242699-6761-4638-861F-2EA73F5556F0}" dt="2023-11-28T19:04:45.780" v="107"/>
          <ac:grpSpMkLst>
            <pc:docMk/>
            <pc:sldMk cId="3139534240" sldId="285"/>
            <ac:grpSpMk id="105" creationId="{7EF3512E-9B19-18F0-7198-0B6E973FA67E}"/>
          </ac:grpSpMkLst>
        </pc:grpChg>
        <pc:grpChg chg="del mod">
          <ac:chgData name="Diana Tiburcio" userId="424535f6-42b0-4c59-95c3-3c1f078bb87e" providerId="ADAL" clId="{78242699-6761-4638-861F-2EA73F5556F0}" dt="2023-11-28T19:04:51.844" v="113"/>
          <ac:grpSpMkLst>
            <pc:docMk/>
            <pc:sldMk cId="3139534240" sldId="285"/>
            <ac:grpSpMk id="107" creationId="{BA4C5298-B343-A636-7021-0E4F2FC0B47D}"/>
          </ac:grpSpMkLst>
        </pc:grpChg>
        <pc:grpChg chg="del mod">
          <ac:chgData name="Diana Tiburcio" userId="424535f6-42b0-4c59-95c3-3c1f078bb87e" providerId="ADAL" clId="{78242699-6761-4638-861F-2EA73F5556F0}" dt="2023-11-28T19:04:55.831" v="118"/>
          <ac:grpSpMkLst>
            <pc:docMk/>
            <pc:sldMk cId="3139534240" sldId="285"/>
            <ac:grpSpMk id="110" creationId="{369E4246-4F42-1623-8FA7-200C3C7FB4AA}"/>
          </ac:grpSpMkLst>
        </pc:grpChg>
        <pc:grpChg chg="mod">
          <ac:chgData name="Diana Tiburcio" userId="424535f6-42b0-4c59-95c3-3c1f078bb87e" providerId="ADAL" clId="{78242699-6761-4638-861F-2EA73F5556F0}" dt="2023-11-28T19:04:55.831" v="118"/>
          <ac:grpSpMkLst>
            <pc:docMk/>
            <pc:sldMk cId="3139534240" sldId="285"/>
            <ac:grpSpMk id="115" creationId="{6D08CCEA-4B78-FDB6-DD8E-97003BC8C5DE}"/>
          </ac:grpSpMkLst>
        </pc:grpChg>
        <pc:grpChg chg="mod">
          <ac:chgData name="Diana Tiburcio" userId="424535f6-42b0-4c59-95c3-3c1f078bb87e" providerId="ADAL" clId="{78242699-6761-4638-861F-2EA73F5556F0}" dt="2023-11-28T19:05:24.323" v="130"/>
          <ac:grpSpMkLst>
            <pc:docMk/>
            <pc:sldMk cId="3139534240" sldId="285"/>
            <ac:grpSpMk id="127" creationId="{31A224EF-A336-E285-2B4A-AE9A4421C03E}"/>
          </ac:grpSpMkLst>
        </pc:grpChg>
        <pc:grpChg chg="mod">
          <ac:chgData name="Diana Tiburcio" userId="424535f6-42b0-4c59-95c3-3c1f078bb87e" providerId="ADAL" clId="{78242699-6761-4638-861F-2EA73F5556F0}" dt="2023-11-28T19:05:24.323" v="130"/>
          <ac:grpSpMkLst>
            <pc:docMk/>
            <pc:sldMk cId="3139534240" sldId="285"/>
            <ac:grpSpMk id="128" creationId="{995AEB95-C820-E29D-1401-53EFB2FD8696}"/>
          </ac:grpSpMkLst>
        </pc:grpChg>
        <pc:grpChg chg="del mod">
          <ac:chgData name="Diana Tiburcio" userId="424535f6-42b0-4c59-95c3-3c1f078bb87e" providerId="ADAL" clId="{78242699-6761-4638-861F-2EA73F5556F0}" dt="2023-11-28T19:06:01.913" v="137"/>
          <ac:grpSpMkLst>
            <pc:docMk/>
            <pc:sldMk cId="3139534240" sldId="285"/>
            <ac:grpSpMk id="131" creationId="{A125705D-D5AB-F871-E6E2-27E30828E666}"/>
          </ac:grpSpMkLst>
        </pc:grpChg>
        <pc:grpChg chg="del mod">
          <ac:chgData name="Diana Tiburcio" userId="424535f6-42b0-4c59-95c3-3c1f078bb87e" providerId="ADAL" clId="{78242699-6761-4638-861F-2EA73F5556F0}" dt="2023-11-28T19:06:04.425" v="142"/>
          <ac:grpSpMkLst>
            <pc:docMk/>
            <pc:sldMk cId="3139534240" sldId="285"/>
            <ac:grpSpMk id="135" creationId="{AAD2087D-3C61-2B13-E5D7-DA3E5A4088B1}"/>
          </ac:grpSpMkLst>
        </pc:grpChg>
        <pc:grpChg chg="mod">
          <ac:chgData name="Diana Tiburcio" userId="424535f6-42b0-4c59-95c3-3c1f078bb87e" providerId="ADAL" clId="{78242699-6761-4638-861F-2EA73F5556F0}" dt="2023-11-28T19:06:04.425" v="142"/>
          <ac:grpSpMkLst>
            <pc:docMk/>
            <pc:sldMk cId="3139534240" sldId="285"/>
            <ac:grpSpMk id="140" creationId="{A6CF700B-47DA-1B26-9F00-B3E7D312EF74}"/>
          </ac:grpSpMkLst>
        </pc:grpChg>
        <pc:grpChg chg="del mod">
          <ac:chgData name="Diana Tiburcio" userId="424535f6-42b0-4c59-95c3-3c1f078bb87e" providerId="ADAL" clId="{78242699-6761-4638-861F-2EA73F5556F0}" dt="2023-11-28T19:06:12.995" v="149"/>
          <ac:grpSpMkLst>
            <pc:docMk/>
            <pc:sldMk cId="3139534240" sldId="285"/>
            <ac:grpSpMk id="143" creationId="{3C98818D-497B-7D65-55B2-BA8D25F0D15D}"/>
          </ac:grpSpMkLst>
        </pc:grpChg>
        <pc:grpChg chg="mod">
          <ac:chgData name="Diana Tiburcio" userId="424535f6-42b0-4c59-95c3-3c1f078bb87e" providerId="ADAL" clId="{78242699-6761-4638-861F-2EA73F5556F0}" dt="2023-11-28T19:06:12.995" v="149"/>
          <ac:grpSpMkLst>
            <pc:docMk/>
            <pc:sldMk cId="3139534240" sldId="285"/>
            <ac:grpSpMk id="147" creationId="{D41A7984-CB58-4DFE-7DBB-16282053ECA9}"/>
          </ac:grpSpMkLst>
        </pc:grpChg>
        <pc:picChg chg="del">
          <ac:chgData name="Diana Tiburcio" userId="424535f6-42b0-4c59-95c3-3c1f078bb87e" providerId="ADAL" clId="{78242699-6761-4638-861F-2EA73F5556F0}" dt="2023-12-06T21:15:17.462" v="175" actId="478"/>
          <ac:picMkLst>
            <pc:docMk/>
            <pc:sldMk cId="3139534240" sldId="285"/>
            <ac:picMk id="9" creationId="{1E048303-ACC0-3B1C-5DEE-FFC918E9CB4A}"/>
          </ac:picMkLst>
        </pc:picChg>
        <pc:picChg chg="del">
          <ac:chgData name="Diana Tiburcio" userId="424535f6-42b0-4c59-95c3-3c1f078bb87e" providerId="ADAL" clId="{78242699-6761-4638-861F-2EA73F5556F0}" dt="2023-12-06T21:40:49.098" v="445" actId="478"/>
          <ac:picMkLst>
            <pc:docMk/>
            <pc:sldMk cId="3139534240" sldId="285"/>
            <ac:picMk id="10" creationId="{AAC19181-39C7-C13C-7651-0AA8B57704F7}"/>
          </ac:picMkLst>
        </pc:picChg>
        <pc:picChg chg="del">
          <ac:chgData name="Diana Tiburcio" userId="424535f6-42b0-4c59-95c3-3c1f078bb87e" providerId="ADAL" clId="{78242699-6761-4638-861F-2EA73F5556F0}" dt="2023-12-06T21:15:16.130" v="174" actId="478"/>
          <ac:picMkLst>
            <pc:docMk/>
            <pc:sldMk cId="3139534240" sldId="285"/>
            <ac:picMk id="14" creationId="{04F8B3FB-2789-ECCF-A1AF-AFFA7B78627D}"/>
          </ac:picMkLst>
        </pc:picChg>
        <pc:picChg chg="del mod">
          <ac:chgData name="Diana Tiburcio" userId="424535f6-42b0-4c59-95c3-3c1f078bb87e" providerId="ADAL" clId="{78242699-6761-4638-861F-2EA73F5556F0}" dt="2023-12-06T21:15:18.925" v="176" actId="478"/>
          <ac:picMkLst>
            <pc:docMk/>
            <pc:sldMk cId="3139534240" sldId="285"/>
            <ac:picMk id="16" creationId="{91B9B992-FCF2-D241-39A0-A1ED4F99DD36}"/>
          </ac:picMkLst>
        </pc:picChg>
        <pc:picChg chg="del">
          <ac:chgData name="Diana Tiburcio" userId="424535f6-42b0-4c59-95c3-3c1f078bb87e" providerId="ADAL" clId="{78242699-6761-4638-861F-2EA73F5556F0}" dt="2023-12-06T21:36:06.301" v="338" actId="478"/>
          <ac:picMkLst>
            <pc:docMk/>
            <pc:sldMk cId="3139534240" sldId="285"/>
            <ac:picMk id="17" creationId="{91D094FB-F6CA-0D5D-E82F-C3C3366E4DCD}"/>
          </ac:picMkLst>
        </pc:picChg>
        <pc:picChg chg="del">
          <ac:chgData name="Diana Tiburcio" userId="424535f6-42b0-4c59-95c3-3c1f078bb87e" providerId="ADAL" clId="{78242699-6761-4638-861F-2EA73F5556F0}" dt="2023-12-06T21:36:56.332" v="346" actId="478"/>
          <ac:picMkLst>
            <pc:docMk/>
            <pc:sldMk cId="3139534240" sldId="285"/>
            <ac:picMk id="22" creationId="{358810E1-4B71-CA5A-095C-6DDCCB1F742E}"/>
          </ac:picMkLst>
        </pc:picChg>
        <pc:picChg chg="del">
          <ac:chgData name="Diana Tiburcio" userId="424535f6-42b0-4c59-95c3-3c1f078bb87e" providerId="ADAL" clId="{78242699-6761-4638-861F-2EA73F5556F0}" dt="2023-12-06T21:39:34.583" v="425" actId="478"/>
          <ac:picMkLst>
            <pc:docMk/>
            <pc:sldMk cId="3139534240" sldId="285"/>
            <ac:picMk id="23" creationId="{5E65EEDC-F48B-EF2B-6C11-3FB91BF03BD3}"/>
          </ac:picMkLst>
        </pc:picChg>
        <pc:picChg chg="add mod">
          <ac:chgData name="Diana Tiburcio" userId="424535f6-42b0-4c59-95c3-3c1f078bb87e" providerId="ADAL" clId="{78242699-6761-4638-861F-2EA73F5556F0}" dt="2023-12-06T21:44:34.842" v="463" actId="1076"/>
          <ac:picMkLst>
            <pc:docMk/>
            <pc:sldMk cId="3139534240" sldId="285"/>
            <ac:picMk id="37" creationId="{BD83F47E-2A60-8AF1-7756-45B98DF4C0FD}"/>
          </ac:picMkLst>
        </pc:picChg>
        <pc:picChg chg="add mod">
          <ac:chgData name="Diana Tiburcio" userId="424535f6-42b0-4c59-95c3-3c1f078bb87e" providerId="ADAL" clId="{78242699-6761-4638-861F-2EA73F5556F0}" dt="2023-12-06T21:38:17.287" v="424" actId="1038"/>
          <ac:picMkLst>
            <pc:docMk/>
            <pc:sldMk cId="3139534240" sldId="285"/>
            <ac:picMk id="41" creationId="{FA6D72DF-4F9A-13AF-25E9-1844664BF979}"/>
          </ac:picMkLst>
        </pc:picChg>
        <pc:picChg chg="add mod modCrop">
          <ac:chgData name="Diana Tiburcio" userId="424535f6-42b0-4c59-95c3-3c1f078bb87e" providerId="ADAL" clId="{78242699-6761-4638-861F-2EA73F5556F0}" dt="2023-12-06T21:44:29.218" v="462" actId="1076"/>
          <ac:picMkLst>
            <pc:docMk/>
            <pc:sldMk cId="3139534240" sldId="285"/>
            <ac:picMk id="45" creationId="{162D1961-9D70-BFA9-17C5-D8C66B3C6E36}"/>
          </ac:picMkLst>
        </pc:picChg>
        <pc:picChg chg="add mod">
          <ac:chgData name="Diana Tiburcio" userId="424535f6-42b0-4c59-95c3-3c1f078bb87e" providerId="ADAL" clId="{78242699-6761-4638-861F-2EA73F5556F0}" dt="2023-12-06T21:41:26.397" v="452" actId="1076"/>
          <ac:picMkLst>
            <pc:docMk/>
            <pc:sldMk cId="3139534240" sldId="285"/>
            <ac:picMk id="52" creationId="{AA6B9E66-07ED-AD8E-B548-5D91C76FBFC1}"/>
          </ac:picMkLst>
        </pc:picChg>
        <pc:picChg chg="add mod">
          <ac:chgData name="Diana Tiburcio" userId="424535f6-42b0-4c59-95c3-3c1f078bb87e" providerId="ADAL" clId="{78242699-6761-4638-861F-2EA73F5556F0}" dt="2023-12-06T21:44:22.852" v="461" actId="1076"/>
          <ac:picMkLst>
            <pc:docMk/>
            <pc:sldMk cId="3139534240" sldId="285"/>
            <ac:picMk id="61" creationId="{D9F20795-E8C8-16E3-2317-50008F6F5BF2}"/>
          </ac:picMkLst>
        </pc:picChg>
        <pc:inkChg chg="add mod">
          <ac:chgData name="Diana Tiburcio" userId="424535f6-42b0-4c59-95c3-3c1f078bb87e" providerId="ADAL" clId="{78242699-6761-4638-861F-2EA73F5556F0}" dt="2023-11-28T19:02:48.149" v="2"/>
          <ac:inkMkLst>
            <pc:docMk/>
            <pc:sldMk cId="3139534240" sldId="285"/>
            <ac:inkMk id="3" creationId="{FCAB9D8F-1B58-E0E0-3DF5-2EBDE80EE42A}"/>
          </ac:inkMkLst>
        </pc:inkChg>
        <pc:inkChg chg="add mod">
          <ac:chgData name="Diana Tiburcio" userId="424535f6-42b0-4c59-95c3-3c1f078bb87e" providerId="ADAL" clId="{78242699-6761-4638-861F-2EA73F5556F0}" dt="2023-11-28T19:02:48.149" v="2"/>
          <ac:inkMkLst>
            <pc:docMk/>
            <pc:sldMk cId="3139534240" sldId="285"/>
            <ac:inkMk id="11" creationId="{447A4C62-84BE-016B-5046-4D020EC39480}"/>
          </ac:inkMkLst>
        </pc:inkChg>
        <pc:inkChg chg="add del">
          <ac:chgData name="Diana Tiburcio" userId="424535f6-42b0-4c59-95c3-3c1f078bb87e" providerId="ADAL" clId="{78242699-6761-4638-861F-2EA73F5556F0}" dt="2023-11-28T19:02:50.314" v="4"/>
          <ac:inkMkLst>
            <pc:docMk/>
            <pc:sldMk cId="3139534240" sldId="285"/>
            <ac:inkMk id="17" creationId="{4FE9A5CB-FF93-70FE-B499-AC96817331B9}"/>
          </ac:inkMkLst>
        </pc:inkChg>
        <pc:inkChg chg="add mod">
          <ac:chgData name="Diana Tiburcio" userId="424535f6-42b0-4c59-95c3-3c1f078bb87e" providerId="ADAL" clId="{78242699-6761-4638-861F-2EA73F5556F0}" dt="2023-11-28T19:02:53.732" v="8"/>
          <ac:inkMkLst>
            <pc:docMk/>
            <pc:sldMk cId="3139534240" sldId="285"/>
            <ac:inkMk id="18" creationId="{E5899188-3982-0413-D249-A6A0167CE944}"/>
          </ac:inkMkLst>
        </pc:inkChg>
        <pc:inkChg chg="add mod">
          <ac:chgData name="Diana Tiburcio" userId="424535f6-42b0-4c59-95c3-3c1f078bb87e" providerId="ADAL" clId="{78242699-6761-4638-861F-2EA73F5556F0}" dt="2023-11-28T19:02:53.732" v="8"/>
          <ac:inkMkLst>
            <pc:docMk/>
            <pc:sldMk cId="3139534240" sldId="285"/>
            <ac:inkMk id="19" creationId="{15FBE920-CEFE-F845-8B13-6D0269F5193A}"/>
          </ac:inkMkLst>
        </pc:inkChg>
        <pc:inkChg chg="add mod">
          <ac:chgData name="Diana Tiburcio" userId="424535f6-42b0-4c59-95c3-3c1f078bb87e" providerId="ADAL" clId="{78242699-6761-4638-861F-2EA73F5556F0}" dt="2023-11-28T19:02:53.732" v="8"/>
          <ac:inkMkLst>
            <pc:docMk/>
            <pc:sldMk cId="3139534240" sldId="285"/>
            <ac:inkMk id="20" creationId="{7FD851D4-2C62-0B09-B502-5670ED073181}"/>
          </ac:inkMkLst>
        </pc:inkChg>
        <pc:inkChg chg="add del">
          <ac:chgData name="Diana Tiburcio" userId="424535f6-42b0-4c59-95c3-3c1f078bb87e" providerId="ADAL" clId="{78242699-6761-4638-861F-2EA73F5556F0}" dt="2023-11-28T19:02:57.814" v="11"/>
          <ac:inkMkLst>
            <pc:docMk/>
            <pc:sldMk cId="3139534240" sldId="285"/>
            <ac:inkMk id="22" creationId="{B5D86204-1DF2-60B5-BBE5-C8BDDF87A501}"/>
          </ac:inkMkLst>
        </pc:inkChg>
        <pc:inkChg chg="add del">
          <ac:chgData name="Diana Tiburcio" userId="424535f6-42b0-4c59-95c3-3c1f078bb87e" providerId="ADAL" clId="{78242699-6761-4638-861F-2EA73F5556F0}" dt="2023-11-28T19:02:57.814" v="12"/>
          <ac:inkMkLst>
            <pc:docMk/>
            <pc:sldMk cId="3139534240" sldId="285"/>
            <ac:inkMk id="23" creationId="{C4FE86D7-F9D6-A486-1EDC-9789D84BA118}"/>
          </ac:inkMkLst>
        </pc:inkChg>
        <pc:inkChg chg="add mod">
          <ac:chgData name="Diana Tiburcio" userId="424535f6-42b0-4c59-95c3-3c1f078bb87e" providerId="ADAL" clId="{78242699-6761-4638-861F-2EA73F5556F0}" dt="2023-11-28T19:03:03.709" v="26"/>
          <ac:inkMkLst>
            <pc:docMk/>
            <pc:sldMk cId="3139534240" sldId="285"/>
            <ac:inkMk id="24" creationId="{C951D4AF-DC65-8F04-38BB-F4DA58F4D009}"/>
          </ac:inkMkLst>
        </pc:inkChg>
        <pc:inkChg chg="add mod">
          <ac:chgData name="Diana Tiburcio" userId="424535f6-42b0-4c59-95c3-3c1f078bb87e" providerId="ADAL" clId="{78242699-6761-4638-861F-2EA73F5556F0}" dt="2023-11-28T19:03:03.709" v="26"/>
          <ac:inkMkLst>
            <pc:docMk/>
            <pc:sldMk cId="3139534240" sldId="285"/>
            <ac:inkMk id="25" creationId="{25F57299-EF77-718E-F998-A7C47382FB4C}"/>
          </ac:inkMkLst>
        </pc:inkChg>
        <pc:inkChg chg="add del">
          <ac:chgData name="Diana Tiburcio" userId="424535f6-42b0-4c59-95c3-3c1f078bb87e" providerId="ADAL" clId="{78242699-6761-4638-861F-2EA73F5556F0}" dt="2023-11-28T19:03:00.523" v="18"/>
          <ac:inkMkLst>
            <pc:docMk/>
            <pc:sldMk cId="3139534240" sldId="285"/>
            <ac:inkMk id="26" creationId="{1647AA0C-2FFD-B22C-8C1F-768E1C8F84C7}"/>
          </ac:inkMkLst>
        </pc:inkChg>
        <pc:inkChg chg="add del">
          <ac:chgData name="Diana Tiburcio" userId="424535f6-42b0-4c59-95c3-3c1f078bb87e" providerId="ADAL" clId="{78242699-6761-4638-861F-2EA73F5556F0}" dt="2023-11-28T19:03:00.524" v="20"/>
          <ac:inkMkLst>
            <pc:docMk/>
            <pc:sldMk cId="3139534240" sldId="285"/>
            <ac:inkMk id="27" creationId="{253C68EB-55E9-32A8-7F93-B5B4AB774EE9}"/>
          </ac:inkMkLst>
        </pc:inkChg>
        <pc:inkChg chg="add del">
          <ac:chgData name="Diana Tiburcio" userId="424535f6-42b0-4c59-95c3-3c1f078bb87e" providerId="ADAL" clId="{78242699-6761-4638-861F-2EA73F5556F0}" dt="2023-11-28T19:03:00.524" v="19"/>
          <ac:inkMkLst>
            <pc:docMk/>
            <pc:sldMk cId="3139534240" sldId="285"/>
            <ac:inkMk id="28" creationId="{9776A989-C178-898F-6C7D-F03EE417AFC5}"/>
          </ac:inkMkLst>
        </pc:inkChg>
        <pc:inkChg chg="add mod">
          <ac:chgData name="Diana Tiburcio" userId="424535f6-42b0-4c59-95c3-3c1f078bb87e" providerId="ADAL" clId="{78242699-6761-4638-861F-2EA73F5556F0}" dt="2023-11-28T19:03:03.709" v="26"/>
          <ac:inkMkLst>
            <pc:docMk/>
            <pc:sldMk cId="3139534240" sldId="285"/>
            <ac:inkMk id="30" creationId="{B416AC1A-5285-B13B-3D24-18DD858AEB31}"/>
          </ac:inkMkLst>
        </pc:inkChg>
        <pc:inkChg chg="add mod">
          <ac:chgData name="Diana Tiburcio" userId="424535f6-42b0-4c59-95c3-3c1f078bb87e" providerId="ADAL" clId="{78242699-6761-4638-861F-2EA73F5556F0}" dt="2023-11-28T19:03:03.709" v="26"/>
          <ac:inkMkLst>
            <pc:docMk/>
            <pc:sldMk cId="3139534240" sldId="285"/>
            <ac:inkMk id="31" creationId="{C30A4DF5-EFA3-70BF-C2A5-46627E0EE797}"/>
          </ac:inkMkLst>
        </pc:inkChg>
        <pc:inkChg chg="add mod">
          <ac:chgData name="Diana Tiburcio" userId="424535f6-42b0-4c59-95c3-3c1f078bb87e" providerId="ADAL" clId="{78242699-6761-4638-861F-2EA73F5556F0}" dt="2023-11-28T19:03:03.709" v="26"/>
          <ac:inkMkLst>
            <pc:docMk/>
            <pc:sldMk cId="3139534240" sldId="285"/>
            <ac:inkMk id="32" creationId="{F815B14F-F3F2-1B7A-0A9B-DC1BFECDAD15}"/>
          </ac:inkMkLst>
        </pc:inkChg>
        <pc:inkChg chg="add mod">
          <ac:chgData name="Diana Tiburcio" userId="424535f6-42b0-4c59-95c3-3c1f078bb87e" providerId="ADAL" clId="{78242699-6761-4638-861F-2EA73F5556F0}" dt="2023-11-28T19:03:03.709" v="26"/>
          <ac:inkMkLst>
            <pc:docMk/>
            <pc:sldMk cId="3139534240" sldId="285"/>
            <ac:inkMk id="33" creationId="{EC89EAE9-B6AC-6B9F-F045-5DBBD953AB3F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35" creationId="{B9D670D4-1D70-8109-35F9-AC59B8428E4B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36" creationId="{13B1D34A-59E8-1A98-3700-18D3927A83F0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38" creationId="{6C956B60-813B-7B40-C465-5934C88C7676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39" creationId="{471140B0-C9CD-3704-96DF-2407AC17409F}"/>
          </ac:inkMkLst>
        </pc:inkChg>
        <pc:inkChg chg="add del mod">
          <ac:chgData name="Diana Tiburcio" userId="424535f6-42b0-4c59-95c3-3c1f078bb87e" providerId="ADAL" clId="{78242699-6761-4638-861F-2EA73F5556F0}" dt="2023-11-28T19:03:57.395" v="67"/>
          <ac:inkMkLst>
            <pc:docMk/>
            <pc:sldMk cId="3139534240" sldId="285"/>
            <ac:inkMk id="40" creationId="{8D1265A0-7E89-6856-7D69-F56396EACFD8}"/>
          </ac:inkMkLst>
        </pc:inkChg>
        <pc:inkChg chg="add del mod">
          <ac:chgData name="Diana Tiburcio" userId="424535f6-42b0-4c59-95c3-3c1f078bb87e" providerId="ADAL" clId="{78242699-6761-4638-861F-2EA73F5556F0}" dt="2023-11-28T19:03:57.394" v="66"/>
          <ac:inkMkLst>
            <pc:docMk/>
            <pc:sldMk cId="3139534240" sldId="285"/>
            <ac:inkMk id="41" creationId="{5F9895D5-2FF2-F5E9-AC4E-8E5AD8086657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43" creationId="{4EDF1356-1547-B784-66A9-68253596C028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44" creationId="{444A9808-05DB-038F-A50B-362C4679F1F9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46" creationId="{3BBCF736-E8AC-2B12-C51A-60E9963A3E11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47" creationId="{2ADD79ED-B2C9-2924-9FC2-9EE8E4576C9D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48" creationId="{6E7F017A-F2C7-7348-9878-0EEFB08F077A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49" creationId="{D2DAB8B5-8DF4-145F-A3E7-4662E22FC9E0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50" creationId="{7D9662B3-455E-335A-5296-72FD503D09BF}"/>
          </ac:inkMkLst>
        </pc:inkChg>
        <pc:inkChg chg="add del mod">
          <ac:chgData name="Diana Tiburcio" userId="424535f6-42b0-4c59-95c3-3c1f078bb87e" providerId="ADAL" clId="{78242699-6761-4638-861F-2EA73F5556F0}" dt="2023-11-28T19:04:46.816" v="109"/>
          <ac:inkMkLst>
            <pc:docMk/>
            <pc:sldMk cId="3139534240" sldId="285"/>
            <ac:inkMk id="52" creationId="{FDB2742F-CFF9-4FFB-C8E1-157A32540596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53" creationId="{DDB5D0B0-AEC7-C42C-C536-34855B3DBB12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55" creationId="{8400693C-794A-76D0-E2E1-52CF3C53D448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56" creationId="{9A35270C-9AC8-17B8-C790-53CD32DF8DCC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57" creationId="{2296856D-B3B4-A28F-F4A2-8508C8312FA9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58" creationId="{96AF4391-138C-23F1-70C6-8F59C4456B63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59" creationId="{C45E4007-9A89-EEAE-0C41-28C94610B35B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60" creationId="{4EF6A920-FAF8-7345-12F2-A621C7F926D0}"/>
          </ac:inkMkLst>
        </pc:inkChg>
        <pc:inkChg chg="add del mod">
          <ac:chgData name="Diana Tiburcio" userId="424535f6-42b0-4c59-95c3-3c1f078bb87e" providerId="ADAL" clId="{78242699-6761-4638-861F-2EA73F5556F0}" dt="2023-11-28T19:04:16.010" v="78"/>
          <ac:inkMkLst>
            <pc:docMk/>
            <pc:sldMk cId="3139534240" sldId="285"/>
            <ac:inkMk id="61" creationId="{92B0E38C-56F2-61DF-13FD-46F330533C8D}"/>
          </ac:inkMkLst>
        </pc:inkChg>
        <pc:inkChg chg="add del mod">
          <ac:chgData name="Diana Tiburcio" userId="424535f6-42b0-4c59-95c3-3c1f078bb87e" providerId="ADAL" clId="{78242699-6761-4638-861F-2EA73F5556F0}" dt="2023-11-28T19:03:50.445" v="59"/>
          <ac:inkMkLst>
            <pc:docMk/>
            <pc:sldMk cId="3139534240" sldId="285"/>
            <ac:inkMk id="62" creationId="{FE927735-5517-0EC3-4628-2937D073B36D}"/>
          </ac:inkMkLst>
        </pc:inkChg>
        <pc:inkChg chg="add del">
          <ac:chgData name="Diana Tiburcio" userId="424535f6-42b0-4c59-95c3-3c1f078bb87e" providerId="ADAL" clId="{78242699-6761-4638-861F-2EA73F5556F0}" dt="2023-11-28T19:03:47.390" v="58"/>
          <ac:inkMkLst>
            <pc:docMk/>
            <pc:sldMk cId="3139534240" sldId="285"/>
            <ac:inkMk id="64" creationId="{67E27404-9371-7165-DAEA-44012564E26B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65" creationId="{5DAD5787-8B66-AB57-2A7F-2700BF49F22E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66" creationId="{A7A61F43-40A3-F4B7-F18F-62BAA607080B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67" creationId="{7B8E2A46-6C91-CEE5-7DB6-0BD5F9C81900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68" creationId="{175BB3C9-0A47-4290-B514-1794EA72804F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69" creationId="{63342856-998D-480C-BF55-36D89F6696EA}"/>
          </ac:inkMkLst>
        </pc:inkChg>
        <pc:inkChg chg="add mod">
          <ac:chgData name="Diana Tiburcio" userId="424535f6-42b0-4c59-95c3-3c1f078bb87e" providerId="ADAL" clId="{78242699-6761-4638-861F-2EA73F5556F0}" dt="2023-11-28T19:04:04.573" v="77"/>
          <ac:inkMkLst>
            <pc:docMk/>
            <pc:sldMk cId="3139534240" sldId="285"/>
            <ac:inkMk id="71" creationId="{26567FFE-6B17-CCAD-1529-2491338BDB54}"/>
          </ac:inkMkLst>
        </pc:inkChg>
        <pc:inkChg chg="add del">
          <ac:chgData name="Diana Tiburcio" userId="424535f6-42b0-4c59-95c3-3c1f078bb87e" providerId="ADAL" clId="{78242699-6761-4638-861F-2EA73F5556F0}" dt="2023-11-28T19:04:01.140" v="73"/>
          <ac:inkMkLst>
            <pc:docMk/>
            <pc:sldMk cId="3139534240" sldId="285"/>
            <ac:inkMk id="73" creationId="{79ECCBFB-80EF-5B27-315C-F8BAE80DDC03}"/>
          </ac:inkMkLst>
        </pc:inkChg>
        <pc:inkChg chg="add del">
          <ac:chgData name="Diana Tiburcio" userId="424535f6-42b0-4c59-95c3-3c1f078bb87e" providerId="ADAL" clId="{78242699-6761-4638-861F-2EA73F5556F0}" dt="2023-11-28T19:04:01.140" v="72"/>
          <ac:inkMkLst>
            <pc:docMk/>
            <pc:sldMk cId="3139534240" sldId="285"/>
            <ac:inkMk id="74" creationId="{61E9D64C-EAEA-E3D0-CD5A-AB003ADD7FA7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75" creationId="{F85D9DCC-18A7-D911-0C1E-10E0FE72DD8A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76" creationId="{16A7B311-B981-447E-A338-8B00985B5FDC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77" creationId="{17A1A494-E8EB-3FF9-C4D4-96F0AD5628A3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79" creationId="{4ADAD5B3-AB5B-10E6-EB41-1102C6B282D8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80" creationId="{367D7B65-27FC-F4DC-0DAA-0DFB2384164A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81" creationId="{45765281-C8F7-E3A4-FDE9-1CC46F2B7DBD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83" creationId="{A8FEB117-63AF-CDCB-644E-54828398AE78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84" creationId="{8E7881E4-1114-4B99-8E85-FDD5AC19A741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85" creationId="{FAFF2A30-EE24-BB16-9901-FF22DB04D2FC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86" creationId="{8FEEA5E1-06C4-93A7-AE97-4869A3893276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87" creationId="{12DA553C-73D0-20E0-628D-B4AC8B475F77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89" creationId="{CEDF667A-E13B-3B34-B689-26701A15653F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90" creationId="{3F426BB5-6384-8780-C2FC-332177C27F61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92" creationId="{2D70000C-83C8-3FE3-3CE3-B2D1CD3BB864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93" creationId="{A8A234C1-7E2E-95CC-4D89-E26F996A935A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94" creationId="{1BD0FF57-F0AE-AD2F-8DA9-809803509AA8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95" creationId="{A1B1812B-A9AD-6BC2-1160-BB247704D529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96" creationId="{0C43FD03-7A69-DB22-F6FF-D727FEE0F770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97" creationId="{E0332799-6AA2-2587-287B-EC42EBDA78F7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99" creationId="{20A8EEC3-97A7-CBFE-8B5A-760C88304FB2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100" creationId="{9E550145-747C-A1CD-829B-AF5244731028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101" creationId="{599EC975-BE43-2091-1115-8883B3BC8078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102" creationId="{A3427FC3-5104-15F0-5864-5AB47AAF1160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104" creationId="{9192993E-5D9A-DD9F-7B3E-3AD7F5661CE1}"/>
          </ac:inkMkLst>
        </pc:inkChg>
        <pc:inkChg chg="add del mod">
          <ac:chgData name="Diana Tiburcio" userId="424535f6-42b0-4c59-95c3-3c1f078bb87e" providerId="ADAL" clId="{78242699-6761-4638-861F-2EA73F5556F0}" dt="2023-11-28T19:04:46.113" v="108"/>
          <ac:inkMkLst>
            <pc:docMk/>
            <pc:sldMk cId="3139534240" sldId="285"/>
            <ac:inkMk id="106" creationId="{949A32B7-9556-5568-2D18-4283B493F048}"/>
          </ac:inkMkLst>
        </pc:inkChg>
        <pc:inkChg chg="add del">
          <ac:chgData name="Diana Tiburcio" userId="424535f6-42b0-4c59-95c3-3c1f078bb87e" providerId="ADAL" clId="{78242699-6761-4638-861F-2EA73F5556F0}" dt="2023-11-28T19:04:48.512" v="111"/>
          <ac:inkMkLst>
            <pc:docMk/>
            <pc:sldMk cId="3139534240" sldId="285"/>
            <ac:inkMk id="108" creationId="{AF742DF1-BEA1-8D7E-1A1E-B5469D662A4F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109" creationId="{36E7F009-E942-5F4C-694A-2C8D130CC281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111" creationId="{E0D3743A-FB0D-BB62-9334-BDF04ECA5D60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112" creationId="{B87E3060-2DA5-9258-C9A5-0AF32AE87B1D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113" creationId="{05D7C0AD-3E51-DFE3-6462-656DD4222036}"/>
          </ac:inkMkLst>
        </pc:inkChg>
        <pc:inkChg chg="add mod">
          <ac:chgData name="Diana Tiburcio" userId="424535f6-42b0-4c59-95c3-3c1f078bb87e" providerId="ADAL" clId="{78242699-6761-4638-861F-2EA73F5556F0}" dt="2023-11-28T19:04:55.831" v="118"/>
          <ac:inkMkLst>
            <pc:docMk/>
            <pc:sldMk cId="3139534240" sldId="285"/>
            <ac:inkMk id="114" creationId="{95E89CB3-FCCF-A7C1-0D38-F20567872656}"/>
          </ac:inkMkLst>
        </pc:inkChg>
        <pc:inkChg chg="add mod">
          <ac:chgData name="Diana Tiburcio" userId="424535f6-42b0-4c59-95c3-3c1f078bb87e" providerId="ADAL" clId="{78242699-6761-4638-861F-2EA73F5556F0}" dt="2023-11-28T19:05:24.323" v="130"/>
          <ac:inkMkLst>
            <pc:docMk/>
            <pc:sldMk cId="3139534240" sldId="285"/>
            <ac:inkMk id="116" creationId="{38A25E2E-B57A-1245-0262-5F22AD986E35}"/>
          </ac:inkMkLst>
        </pc:inkChg>
        <pc:inkChg chg="add mod">
          <ac:chgData name="Diana Tiburcio" userId="424535f6-42b0-4c59-95c3-3c1f078bb87e" providerId="ADAL" clId="{78242699-6761-4638-861F-2EA73F5556F0}" dt="2023-11-28T19:05:24.323" v="130"/>
          <ac:inkMkLst>
            <pc:docMk/>
            <pc:sldMk cId="3139534240" sldId="285"/>
            <ac:inkMk id="117" creationId="{D555F1C0-F5BE-6A7F-848D-02CD6BACBA0E}"/>
          </ac:inkMkLst>
        </pc:inkChg>
        <pc:inkChg chg="add mod">
          <ac:chgData name="Diana Tiburcio" userId="424535f6-42b0-4c59-95c3-3c1f078bb87e" providerId="ADAL" clId="{78242699-6761-4638-861F-2EA73F5556F0}" dt="2023-11-28T19:05:24.323" v="130"/>
          <ac:inkMkLst>
            <pc:docMk/>
            <pc:sldMk cId="3139534240" sldId="285"/>
            <ac:inkMk id="118" creationId="{6E21AB78-0587-650D-5C15-145BA0A23694}"/>
          </ac:inkMkLst>
        </pc:inkChg>
        <pc:inkChg chg="add mod">
          <ac:chgData name="Diana Tiburcio" userId="424535f6-42b0-4c59-95c3-3c1f078bb87e" providerId="ADAL" clId="{78242699-6761-4638-861F-2EA73F5556F0}" dt="2023-11-28T19:05:24.323" v="130"/>
          <ac:inkMkLst>
            <pc:docMk/>
            <pc:sldMk cId="3139534240" sldId="285"/>
            <ac:inkMk id="119" creationId="{3A5E9B04-D1A0-94CE-7CB0-2743BC0F8BFC}"/>
          </ac:inkMkLst>
        </pc:inkChg>
        <pc:inkChg chg="add mod">
          <ac:chgData name="Diana Tiburcio" userId="424535f6-42b0-4c59-95c3-3c1f078bb87e" providerId="ADAL" clId="{78242699-6761-4638-861F-2EA73F5556F0}" dt="2023-11-28T19:05:24.323" v="130"/>
          <ac:inkMkLst>
            <pc:docMk/>
            <pc:sldMk cId="3139534240" sldId="285"/>
            <ac:inkMk id="120" creationId="{55307A8E-A4ED-A2DD-9523-0CF98429AB5E}"/>
          </ac:inkMkLst>
        </pc:inkChg>
        <pc:inkChg chg="add mod">
          <ac:chgData name="Diana Tiburcio" userId="424535f6-42b0-4c59-95c3-3c1f078bb87e" providerId="ADAL" clId="{78242699-6761-4638-861F-2EA73F5556F0}" dt="2023-11-28T19:05:24.323" v="130"/>
          <ac:inkMkLst>
            <pc:docMk/>
            <pc:sldMk cId="3139534240" sldId="285"/>
            <ac:inkMk id="121" creationId="{0EB012DE-2C05-4183-F179-E703015131AB}"/>
          </ac:inkMkLst>
        </pc:inkChg>
        <pc:inkChg chg="add mod">
          <ac:chgData name="Diana Tiburcio" userId="424535f6-42b0-4c59-95c3-3c1f078bb87e" providerId="ADAL" clId="{78242699-6761-4638-861F-2EA73F5556F0}" dt="2023-11-28T19:05:24.323" v="130"/>
          <ac:inkMkLst>
            <pc:docMk/>
            <pc:sldMk cId="3139534240" sldId="285"/>
            <ac:inkMk id="122" creationId="{DAAEED52-F32D-25FD-5F5B-7B2415C19C63}"/>
          </ac:inkMkLst>
        </pc:inkChg>
        <pc:inkChg chg="add mod">
          <ac:chgData name="Diana Tiburcio" userId="424535f6-42b0-4c59-95c3-3c1f078bb87e" providerId="ADAL" clId="{78242699-6761-4638-861F-2EA73F5556F0}" dt="2023-11-28T19:05:24.323" v="130"/>
          <ac:inkMkLst>
            <pc:docMk/>
            <pc:sldMk cId="3139534240" sldId="285"/>
            <ac:inkMk id="123" creationId="{2CAF617A-B957-12A2-8D24-624560168AE0}"/>
          </ac:inkMkLst>
        </pc:inkChg>
        <pc:inkChg chg="add mod">
          <ac:chgData name="Diana Tiburcio" userId="424535f6-42b0-4c59-95c3-3c1f078bb87e" providerId="ADAL" clId="{78242699-6761-4638-861F-2EA73F5556F0}" dt="2023-11-28T19:05:24.323" v="130"/>
          <ac:inkMkLst>
            <pc:docMk/>
            <pc:sldMk cId="3139534240" sldId="285"/>
            <ac:inkMk id="124" creationId="{4022C969-0640-13FF-2C96-33D2ADE2D3FB}"/>
          </ac:inkMkLst>
        </pc:inkChg>
        <pc:inkChg chg="add mod">
          <ac:chgData name="Diana Tiburcio" userId="424535f6-42b0-4c59-95c3-3c1f078bb87e" providerId="ADAL" clId="{78242699-6761-4638-861F-2EA73F5556F0}" dt="2023-11-28T19:05:24.323" v="130"/>
          <ac:inkMkLst>
            <pc:docMk/>
            <pc:sldMk cId="3139534240" sldId="285"/>
            <ac:inkMk id="125" creationId="{34CA2D9D-E8BC-5254-F27C-65268C97ED53}"/>
          </ac:inkMkLst>
        </pc:inkChg>
        <pc:inkChg chg="add mod">
          <ac:chgData name="Diana Tiburcio" userId="424535f6-42b0-4c59-95c3-3c1f078bb87e" providerId="ADAL" clId="{78242699-6761-4638-861F-2EA73F5556F0}" dt="2023-11-28T19:05:24.323" v="130"/>
          <ac:inkMkLst>
            <pc:docMk/>
            <pc:sldMk cId="3139534240" sldId="285"/>
            <ac:inkMk id="126" creationId="{588C8DBF-F6F2-9BB2-6E47-C20CF3ADE8F1}"/>
          </ac:inkMkLst>
        </pc:inkChg>
        <pc:inkChg chg="add mod">
          <ac:chgData name="Diana Tiburcio" userId="424535f6-42b0-4c59-95c3-3c1f078bb87e" providerId="ADAL" clId="{78242699-6761-4638-861F-2EA73F5556F0}" dt="2023-11-28T19:06:04.425" v="142"/>
          <ac:inkMkLst>
            <pc:docMk/>
            <pc:sldMk cId="3139534240" sldId="285"/>
            <ac:inkMk id="129" creationId="{16EA8951-94B5-303F-AF02-7366A7C28D68}"/>
          </ac:inkMkLst>
        </pc:inkChg>
        <pc:inkChg chg="add mod">
          <ac:chgData name="Diana Tiburcio" userId="424535f6-42b0-4c59-95c3-3c1f078bb87e" providerId="ADAL" clId="{78242699-6761-4638-861F-2EA73F5556F0}" dt="2023-11-28T19:06:04.425" v="142"/>
          <ac:inkMkLst>
            <pc:docMk/>
            <pc:sldMk cId="3139534240" sldId="285"/>
            <ac:inkMk id="130" creationId="{7CFE8EB2-C2A0-0E56-25F0-960245635897}"/>
          </ac:inkMkLst>
        </pc:inkChg>
        <pc:inkChg chg="add mod">
          <ac:chgData name="Diana Tiburcio" userId="424535f6-42b0-4c59-95c3-3c1f078bb87e" providerId="ADAL" clId="{78242699-6761-4638-861F-2EA73F5556F0}" dt="2023-11-28T19:06:04.425" v="142"/>
          <ac:inkMkLst>
            <pc:docMk/>
            <pc:sldMk cId="3139534240" sldId="285"/>
            <ac:inkMk id="132" creationId="{1C15B774-C837-05E5-0309-921856C5A330}"/>
          </ac:inkMkLst>
        </pc:inkChg>
        <pc:inkChg chg="add mod">
          <ac:chgData name="Diana Tiburcio" userId="424535f6-42b0-4c59-95c3-3c1f078bb87e" providerId="ADAL" clId="{78242699-6761-4638-861F-2EA73F5556F0}" dt="2023-11-28T19:06:04.425" v="142"/>
          <ac:inkMkLst>
            <pc:docMk/>
            <pc:sldMk cId="3139534240" sldId="285"/>
            <ac:inkMk id="133" creationId="{4032F6E2-1EC8-D84F-AAE2-C1E5E61B599A}"/>
          </ac:inkMkLst>
        </pc:inkChg>
        <pc:inkChg chg="add mod">
          <ac:chgData name="Diana Tiburcio" userId="424535f6-42b0-4c59-95c3-3c1f078bb87e" providerId="ADAL" clId="{78242699-6761-4638-861F-2EA73F5556F0}" dt="2023-11-28T19:06:04.425" v="142"/>
          <ac:inkMkLst>
            <pc:docMk/>
            <pc:sldMk cId="3139534240" sldId="285"/>
            <ac:inkMk id="134" creationId="{BBE846CC-8580-17FE-08E9-1DD17554C170}"/>
          </ac:inkMkLst>
        </pc:inkChg>
        <pc:inkChg chg="add mod">
          <ac:chgData name="Diana Tiburcio" userId="424535f6-42b0-4c59-95c3-3c1f078bb87e" providerId="ADAL" clId="{78242699-6761-4638-861F-2EA73F5556F0}" dt="2023-11-28T19:06:04.425" v="142"/>
          <ac:inkMkLst>
            <pc:docMk/>
            <pc:sldMk cId="3139534240" sldId="285"/>
            <ac:inkMk id="136" creationId="{D182C3B0-0DBA-12D5-084F-AC5925AD6C8C}"/>
          </ac:inkMkLst>
        </pc:inkChg>
        <pc:inkChg chg="add mod">
          <ac:chgData name="Diana Tiburcio" userId="424535f6-42b0-4c59-95c3-3c1f078bb87e" providerId="ADAL" clId="{78242699-6761-4638-861F-2EA73F5556F0}" dt="2023-11-28T19:06:04.425" v="142"/>
          <ac:inkMkLst>
            <pc:docMk/>
            <pc:sldMk cId="3139534240" sldId="285"/>
            <ac:inkMk id="137" creationId="{96601231-20D1-7DB0-2A9B-C1E12659B202}"/>
          </ac:inkMkLst>
        </pc:inkChg>
        <pc:inkChg chg="add mod">
          <ac:chgData name="Diana Tiburcio" userId="424535f6-42b0-4c59-95c3-3c1f078bb87e" providerId="ADAL" clId="{78242699-6761-4638-861F-2EA73F5556F0}" dt="2023-11-28T19:06:04.425" v="142"/>
          <ac:inkMkLst>
            <pc:docMk/>
            <pc:sldMk cId="3139534240" sldId="285"/>
            <ac:inkMk id="138" creationId="{2153A58E-51A5-E65F-30F9-B456848BA18A}"/>
          </ac:inkMkLst>
        </pc:inkChg>
        <pc:inkChg chg="add mod">
          <ac:chgData name="Diana Tiburcio" userId="424535f6-42b0-4c59-95c3-3c1f078bb87e" providerId="ADAL" clId="{78242699-6761-4638-861F-2EA73F5556F0}" dt="2023-11-28T19:06:04.425" v="142"/>
          <ac:inkMkLst>
            <pc:docMk/>
            <pc:sldMk cId="3139534240" sldId="285"/>
            <ac:inkMk id="139" creationId="{092F175D-F029-2C31-F962-1EF4956F9681}"/>
          </ac:inkMkLst>
        </pc:inkChg>
        <pc:inkChg chg="add mod">
          <ac:chgData name="Diana Tiburcio" userId="424535f6-42b0-4c59-95c3-3c1f078bb87e" providerId="ADAL" clId="{78242699-6761-4638-861F-2EA73F5556F0}" dt="2023-11-28T19:06:12.995" v="149"/>
          <ac:inkMkLst>
            <pc:docMk/>
            <pc:sldMk cId="3139534240" sldId="285"/>
            <ac:inkMk id="141" creationId="{781715BA-59E7-0770-7574-96627AB4A244}"/>
          </ac:inkMkLst>
        </pc:inkChg>
        <pc:inkChg chg="add mod">
          <ac:chgData name="Diana Tiburcio" userId="424535f6-42b0-4c59-95c3-3c1f078bb87e" providerId="ADAL" clId="{78242699-6761-4638-861F-2EA73F5556F0}" dt="2023-11-28T19:06:12.995" v="149"/>
          <ac:inkMkLst>
            <pc:docMk/>
            <pc:sldMk cId="3139534240" sldId="285"/>
            <ac:inkMk id="142" creationId="{14E48887-B5CA-12BF-96EE-02D8C39C8D0D}"/>
          </ac:inkMkLst>
        </pc:inkChg>
        <pc:inkChg chg="add mod">
          <ac:chgData name="Diana Tiburcio" userId="424535f6-42b0-4c59-95c3-3c1f078bb87e" providerId="ADAL" clId="{78242699-6761-4638-861F-2EA73F5556F0}" dt="2023-11-28T19:06:12.995" v="149"/>
          <ac:inkMkLst>
            <pc:docMk/>
            <pc:sldMk cId="3139534240" sldId="285"/>
            <ac:inkMk id="144" creationId="{05922741-8C08-A090-7D03-9693646C554D}"/>
          </ac:inkMkLst>
        </pc:inkChg>
        <pc:inkChg chg="add mod">
          <ac:chgData name="Diana Tiburcio" userId="424535f6-42b0-4c59-95c3-3c1f078bb87e" providerId="ADAL" clId="{78242699-6761-4638-861F-2EA73F5556F0}" dt="2023-11-28T19:06:12.995" v="149"/>
          <ac:inkMkLst>
            <pc:docMk/>
            <pc:sldMk cId="3139534240" sldId="285"/>
            <ac:inkMk id="145" creationId="{8046E6BE-EFB7-F1D5-6F56-933396FC8A92}"/>
          </ac:inkMkLst>
        </pc:inkChg>
        <pc:inkChg chg="add mod">
          <ac:chgData name="Diana Tiburcio" userId="424535f6-42b0-4c59-95c3-3c1f078bb87e" providerId="ADAL" clId="{78242699-6761-4638-861F-2EA73F5556F0}" dt="2023-11-28T19:06:12.995" v="149"/>
          <ac:inkMkLst>
            <pc:docMk/>
            <pc:sldMk cId="3139534240" sldId="285"/>
            <ac:inkMk id="146" creationId="{9D9144AA-464F-B671-9DD5-B71C9B2A4D56}"/>
          </ac:inkMkLst>
        </pc:inkChg>
      </pc:sldChg>
      <pc:sldChg chg="addSp delSp modSp mod modNotesTx">
        <pc:chgData name="Diana Tiburcio" userId="424535f6-42b0-4c59-95c3-3c1f078bb87e" providerId="ADAL" clId="{78242699-6761-4638-861F-2EA73F5556F0}" dt="2023-12-07T15:18:38.589" v="3021" actId="20577"/>
        <pc:sldMkLst>
          <pc:docMk/>
          <pc:sldMk cId="2789659751" sldId="286"/>
        </pc:sldMkLst>
        <pc:spChg chg="mod">
          <ac:chgData name="Diana Tiburcio" userId="424535f6-42b0-4c59-95c3-3c1f078bb87e" providerId="ADAL" clId="{78242699-6761-4638-861F-2EA73F5556F0}" dt="2023-12-07T04:02:50.160" v="2165" actId="20577"/>
          <ac:spMkLst>
            <pc:docMk/>
            <pc:sldMk cId="2789659751" sldId="286"/>
            <ac:spMk id="2" creationId="{3CEEC96F-FA28-83A7-0758-8D9F43813F67}"/>
          </ac:spMkLst>
        </pc:spChg>
        <pc:spChg chg="add del mod">
          <ac:chgData name="Diana Tiburcio" userId="424535f6-42b0-4c59-95c3-3c1f078bb87e" providerId="ADAL" clId="{78242699-6761-4638-861F-2EA73F5556F0}" dt="2023-12-07T03:32:36.164" v="1688" actId="478"/>
          <ac:spMkLst>
            <pc:docMk/>
            <pc:sldMk cId="2789659751" sldId="286"/>
            <ac:spMk id="6" creationId="{15CC0CCF-C480-E29F-FE61-50861B88DD4E}"/>
          </ac:spMkLst>
        </pc:spChg>
        <pc:spChg chg="add mod">
          <ac:chgData name="Diana Tiburcio" userId="424535f6-42b0-4c59-95c3-3c1f078bb87e" providerId="ADAL" clId="{78242699-6761-4638-861F-2EA73F5556F0}" dt="2023-12-07T03:38:25.782" v="1795" actId="20577"/>
          <ac:spMkLst>
            <pc:docMk/>
            <pc:sldMk cId="2789659751" sldId="286"/>
            <ac:spMk id="7" creationId="{091717B7-7638-1005-2FC3-726E8EF9B3D4}"/>
          </ac:spMkLst>
        </pc:spChg>
        <pc:spChg chg="add mod">
          <ac:chgData name="Diana Tiburcio" userId="424535f6-42b0-4c59-95c3-3c1f078bb87e" providerId="ADAL" clId="{78242699-6761-4638-861F-2EA73F5556F0}" dt="2023-12-07T03:37:26.870" v="1764" actId="20577"/>
          <ac:spMkLst>
            <pc:docMk/>
            <pc:sldMk cId="2789659751" sldId="286"/>
            <ac:spMk id="8" creationId="{60487B8D-EEC5-30F5-E1DA-DF0F99AFFE98}"/>
          </ac:spMkLst>
        </pc:spChg>
        <pc:spChg chg="add mod">
          <ac:chgData name="Diana Tiburcio" userId="424535f6-42b0-4c59-95c3-3c1f078bb87e" providerId="ADAL" clId="{78242699-6761-4638-861F-2EA73F5556F0}" dt="2023-12-07T03:35:00.882" v="1741" actId="20577"/>
          <ac:spMkLst>
            <pc:docMk/>
            <pc:sldMk cId="2789659751" sldId="286"/>
            <ac:spMk id="9" creationId="{45120ADD-22C2-79DE-B3F9-2206BFB1F5E8}"/>
          </ac:spMkLst>
        </pc:spChg>
        <pc:picChg chg="del">
          <ac:chgData name="Diana Tiburcio" userId="424535f6-42b0-4c59-95c3-3c1f078bb87e" providerId="ADAL" clId="{78242699-6761-4638-861F-2EA73F5556F0}" dt="2023-12-07T03:17:54.644" v="1550" actId="478"/>
          <ac:picMkLst>
            <pc:docMk/>
            <pc:sldMk cId="2789659751" sldId="286"/>
            <ac:picMk id="3" creationId="{ECEAE976-BCA9-0D3A-8B65-C3BD8A8E4511}"/>
          </ac:picMkLst>
        </pc:picChg>
        <pc:picChg chg="add mod">
          <ac:chgData name="Diana Tiburcio" userId="424535f6-42b0-4c59-95c3-3c1f078bb87e" providerId="ADAL" clId="{78242699-6761-4638-861F-2EA73F5556F0}" dt="2023-12-07T03:23:32.324" v="1572" actId="14100"/>
          <ac:picMkLst>
            <pc:docMk/>
            <pc:sldMk cId="2789659751" sldId="286"/>
            <ac:picMk id="11" creationId="{F990EB94-4F9B-BE18-2F50-2917F9F5FAE5}"/>
          </ac:picMkLst>
        </pc:picChg>
        <pc:picChg chg="del">
          <ac:chgData name="Diana Tiburcio" userId="424535f6-42b0-4c59-95c3-3c1f078bb87e" providerId="ADAL" clId="{78242699-6761-4638-861F-2EA73F5556F0}" dt="2023-12-07T03:17:56.455" v="1551" actId="478"/>
          <ac:picMkLst>
            <pc:docMk/>
            <pc:sldMk cId="2789659751" sldId="286"/>
            <ac:picMk id="13" creationId="{28B2F457-703A-E938-DEB5-E0A1B1BF1D8E}"/>
          </ac:picMkLst>
        </pc:picChg>
        <pc:picChg chg="add mod">
          <ac:chgData name="Diana Tiburcio" userId="424535f6-42b0-4c59-95c3-3c1f078bb87e" providerId="ADAL" clId="{78242699-6761-4638-861F-2EA73F5556F0}" dt="2023-12-07T03:23:59.670" v="1587" actId="1076"/>
          <ac:picMkLst>
            <pc:docMk/>
            <pc:sldMk cId="2789659751" sldId="286"/>
            <ac:picMk id="14" creationId="{14510DC7-BC7C-9F7D-2798-C33E724E79A1}"/>
          </ac:picMkLst>
        </pc:picChg>
        <pc:picChg chg="add del">
          <ac:chgData name="Diana Tiburcio" userId="424535f6-42b0-4c59-95c3-3c1f078bb87e" providerId="ADAL" clId="{78242699-6761-4638-861F-2EA73F5556F0}" dt="2023-12-07T03:18:01.910" v="1554" actId="478"/>
          <ac:picMkLst>
            <pc:docMk/>
            <pc:sldMk cId="2789659751" sldId="286"/>
            <ac:picMk id="15" creationId="{3A025B88-B877-008F-4A3A-09FBF844E9E1}"/>
          </ac:picMkLst>
        </pc:picChg>
        <pc:picChg chg="del">
          <ac:chgData name="Diana Tiburcio" userId="424535f6-42b0-4c59-95c3-3c1f078bb87e" providerId="ADAL" clId="{78242699-6761-4638-861F-2EA73F5556F0}" dt="2023-12-06T21:18:14.934" v="179" actId="478"/>
          <ac:picMkLst>
            <pc:docMk/>
            <pc:sldMk cId="2789659751" sldId="286"/>
            <ac:picMk id="16" creationId="{732E3154-8C8F-40D1-2E86-9A06AB81E20E}"/>
          </ac:picMkLst>
        </pc:picChg>
        <pc:picChg chg="del">
          <ac:chgData name="Diana Tiburcio" userId="424535f6-42b0-4c59-95c3-3c1f078bb87e" providerId="ADAL" clId="{78242699-6761-4638-861F-2EA73F5556F0}" dt="2023-12-06T21:18:12.544" v="178" actId="478"/>
          <ac:picMkLst>
            <pc:docMk/>
            <pc:sldMk cId="2789659751" sldId="286"/>
            <ac:picMk id="17" creationId="{03F77701-3E72-5F8D-DB76-CFB0403D6989}"/>
          </ac:picMkLst>
        </pc:picChg>
        <pc:picChg chg="add mod">
          <ac:chgData name="Diana Tiburcio" userId="424535f6-42b0-4c59-95c3-3c1f078bb87e" providerId="ADAL" clId="{78242699-6761-4638-861F-2EA73F5556F0}" dt="2023-12-07T03:33:11.908" v="1714" actId="1038"/>
          <ac:picMkLst>
            <pc:docMk/>
            <pc:sldMk cId="2789659751" sldId="286"/>
            <ac:picMk id="17" creationId="{0B08ED00-7DFF-4F67-FEDE-8B2BFF756889}"/>
          </ac:picMkLst>
        </pc:picChg>
        <pc:picChg chg="del">
          <ac:chgData name="Diana Tiburcio" userId="424535f6-42b0-4c59-95c3-3c1f078bb87e" providerId="ADAL" clId="{78242699-6761-4638-861F-2EA73F5556F0}" dt="2023-12-06T21:18:10.950" v="177" actId="478"/>
          <ac:picMkLst>
            <pc:docMk/>
            <pc:sldMk cId="2789659751" sldId="286"/>
            <ac:picMk id="18" creationId="{4ECE5864-986A-B22C-9CB8-4A3B3BBEF3CE}"/>
          </ac:picMkLst>
        </pc:picChg>
        <pc:picChg chg="add mod">
          <ac:chgData name="Diana Tiburcio" userId="424535f6-42b0-4c59-95c3-3c1f078bb87e" providerId="ADAL" clId="{78242699-6761-4638-861F-2EA73F5556F0}" dt="2023-12-07T03:33:11.908" v="1714" actId="1038"/>
          <ac:picMkLst>
            <pc:docMk/>
            <pc:sldMk cId="2789659751" sldId="286"/>
            <ac:picMk id="19" creationId="{B999CDD8-4EBC-B7DD-CE08-AE8AEF863E09}"/>
          </ac:picMkLst>
        </pc:picChg>
      </pc:sldChg>
      <pc:sldChg chg="addSp modSp mod">
        <pc:chgData name="Diana Tiburcio" userId="424535f6-42b0-4c59-95c3-3c1f078bb87e" providerId="ADAL" clId="{78242699-6761-4638-861F-2EA73F5556F0}" dt="2023-12-07T17:11:22.073" v="3363" actId="1076"/>
        <pc:sldMkLst>
          <pc:docMk/>
          <pc:sldMk cId="939484338" sldId="289"/>
        </pc:sldMkLst>
        <pc:spChg chg="add mod">
          <ac:chgData name="Diana Tiburcio" userId="424535f6-42b0-4c59-95c3-3c1f078bb87e" providerId="ADAL" clId="{78242699-6761-4638-861F-2EA73F5556F0}" dt="2023-12-07T17:11:22.073" v="3363" actId="1076"/>
          <ac:spMkLst>
            <pc:docMk/>
            <pc:sldMk cId="939484338" sldId="289"/>
            <ac:spMk id="3" creationId="{37E52931-DDC1-1E4A-9409-3FFB3565882B}"/>
          </ac:spMkLst>
        </pc:spChg>
      </pc:sldChg>
      <pc:sldChg chg="modNotesTx">
        <pc:chgData name="Diana Tiburcio" userId="424535f6-42b0-4c59-95c3-3c1f078bb87e" providerId="ADAL" clId="{78242699-6761-4638-861F-2EA73F5556F0}" dt="2023-12-07T02:22:10.778" v="668" actId="20577"/>
        <pc:sldMkLst>
          <pc:docMk/>
          <pc:sldMk cId="1199473711" sldId="293"/>
        </pc:sldMkLst>
      </pc:sldChg>
      <pc:sldChg chg="ord">
        <pc:chgData name="Diana Tiburcio" userId="424535f6-42b0-4c59-95c3-3c1f078bb87e" providerId="ADAL" clId="{78242699-6761-4638-861F-2EA73F5556F0}" dt="2023-12-07T02:21:42.286" v="666"/>
        <pc:sldMkLst>
          <pc:docMk/>
          <pc:sldMk cId="16571978" sldId="295"/>
        </pc:sldMkLst>
      </pc:sldChg>
      <pc:sldChg chg="addSp delSp modSp mod modCm modNotesTx">
        <pc:chgData name="Diana Tiburcio" userId="424535f6-42b0-4c59-95c3-3c1f078bb87e" providerId="ADAL" clId="{78242699-6761-4638-861F-2EA73F5556F0}" dt="2023-12-07T17:18:51.927" v="3883" actId="1076"/>
        <pc:sldMkLst>
          <pc:docMk/>
          <pc:sldMk cId="1111804400" sldId="296"/>
        </pc:sldMkLst>
        <pc:spChg chg="mod">
          <ac:chgData name="Diana Tiburcio" userId="424535f6-42b0-4c59-95c3-3c1f078bb87e" providerId="ADAL" clId="{78242699-6761-4638-861F-2EA73F5556F0}" dt="2023-12-07T06:22:10.547" v="2814" actId="20577"/>
          <ac:spMkLst>
            <pc:docMk/>
            <pc:sldMk cId="1111804400" sldId="296"/>
            <ac:spMk id="2" creationId="{3CEEC96F-FA28-83A7-0758-8D9F43813F67}"/>
          </ac:spMkLst>
        </pc:spChg>
        <pc:spChg chg="add mod">
          <ac:chgData name="Diana Tiburcio" userId="424535f6-42b0-4c59-95c3-3c1f078bb87e" providerId="ADAL" clId="{78242699-6761-4638-861F-2EA73F5556F0}" dt="2023-12-07T17:18:51.927" v="3883" actId="1076"/>
          <ac:spMkLst>
            <pc:docMk/>
            <pc:sldMk cId="1111804400" sldId="296"/>
            <ac:spMk id="3" creationId="{CCDE7BF3-0A32-94B6-B57B-E4165B7C920E}"/>
          </ac:spMkLst>
        </pc:spChg>
        <pc:graphicFrameChg chg="add del mod">
          <ac:chgData name="Diana Tiburcio" userId="424535f6-42b0-4c59-95c3-3c1f078bb87e" providerId="ADAL" clId="{78242699-6761-4638-861F-2EA73F5556F0}" dt="2023-12-07T06:18:22.412" v="2771" actId="478"/>
          <ac:graphicFrameMkLst>
            <pc:docMk/>
            <pc:sldMk cId="1111804400" sldId="296"/>
            <ac:graphicFrameMk id="6" creationId="{4A0A1FF5-EC0D-D17F-ABD2-D6EBBDCB9003}"/>
          </ac:graphicFrameMkLst>
        </pc:graphicFrameChg>
        <pc:graphicFrameChg chg="add mod modGraphic">
          <ac:chgData name="Diana Tiburcio" userId="424535f6-42b0-4c59-95c3-3c1f078bb87e" providerId="ADAL" clId="{78242699-6761-4638-861F-2EA73F5556F0}" dt="2023-12-07T17:18:36.489" v="3880"/>
          <ac:graphicFrameMkLst>
            <pc:docMk/>
            <pc:sldMk cId="1111804400" sldId="296"/>
            <ac:graphicFrameMk id="8" creationId="{66CFD499-D347-FDC3-192D-99EEA91FEDFB}"/>
          </ac:graphicFrameMkLst>
        </pc:graphicFrameChg>
        <pc:picChg chg="add del">
          <ac:chgData name="Diana Tiburcio" userId="424535f6-42b0-4c59-95c3-3c1f078bb87e" providerId="ADAL" clId="{78242699-6761-4638-861F-2EA73F5556F0}" dt="2023-12-07T06:19:15.779" v="2778" actId="478"/>
          <ac:picMkLst>
            <pc:docMk/>
            <pc:sldMk cId="1111804400" sldId="296"/>
            <ac:picMk id="7" creationId="{5A49AD5A-66FD-26D9-DB36-6C79BA857BFC}"/>
          </ac:picMkLst>
        </pc:picChg>
        <pc:picChg chg="mod">
          <ac:chgData name="Diana Tiburcio" userId="424535f6-42b0-4c59-95c3-3c1f078bb87e" providerId="ADAL" clId="{78242699-6761-4638-861F-2EA73F5556F0}" dt="2023-12-07T02:17:39.023" v="644" actId="1076"/>
          <ac:picMkLst>
            <pc:docMk/>
            <pc:sldMk cId="1111804400" sldId="296"/>
            <ac:picMk id="15" creationId="{A8ABDF02-D44A-7195-056B-F3D472BC43D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iana Tiburcio" userId="424535f6-42b0-4c59-95c3-3c1f078bb87e" providerId="ADAL" clId="{78242699-6761-4638-861F-2EA73F5556F0}" dt="2023-12-07T06:17:08.504" v="2758" actId="2056"/>
              <pc2:cmMkLst xmlns:pc2="http://schemas.microsoft.com/office/powerpoint/2019/9/main/command">
                <pc:docMk/>
                <pc:sldMk cId="1111804400" sldId="296"/>
                <pc2:cmMk id="{AA4A07A9-6CDE-49AC-98EB-B6E78D4146DE}"/>
              </pc2:cmMkLst>
            </pc226:cmChg>
          </p:ext>
        </pc:extLst>
      </pc:sldChg>
      <pc:sldChg chg="addSp delSp modSp mod modCm modNotesTx">
        <pc:chgData name="Diana Tiburcio" userId="424535f6-42b0-4c59-95c3-3c1f078bb87e" providerId="ADAL" clId="{78242699-6761-4638-861F-2EA73F5556F0}" dt="2023-12-07T17:19:36.982" v="3901"/>
        <pc:sldMkLst>
          <pc:docMk/>
          <pc:sldMk cId="2110237281" sldId="297"/>
        </pc:sldMkLst>
        <pc:spChg chg="add mod">
          <ac:chgData name="Diana Tiburcio" userId="424535f6-42b0-4c59-95c3-3c1f078bb87e" providerId="ADAL" clId="{78242699-6761-4638-861F-2EA73F5556F0}" dt="2023-12-07T17:19:02.904" v="3886" actId="20577"/>
          <ac:spMkLst>
            <pc:docMk/>
            <pc:sldMk cId="2110237281" sldId="297"/>
            <ac:spMk id="3" creationId="{A7AB2575-A583-0BD8-18F4-6C197F840E65}"/>
          </ac:spMkLst>
        </pc:spChg>
        <pc:spChg chg="add del mod">
          <ac:chgData name="Diana Tiburcio" userId="424535f6-42b0-4c59-95c3-3c1f078bb87e" providerId="ADAL" clId="{78242699-6761-4638-861F-2EA73F5556F0}" dt="2023-12-07T17:19:36.982" v="3901"/>
          <ac:spMkLst>
            <pc:docMk/>
            <pc:sldMk cId="2110237281" sldId="297"/>
            <ac:spMk id="7" creationId="{01064A0F-AB5C-2FF7-95EF-EF9D53EE9D28}"/>
          </ac:spMkLst>
        </pc:spChg>
        <pc:graphicFrameChg chg="add mod modGraphic">
          <ac:chgData name="Diana Tiburcio" userId="424535f6-42b0-4c59-95c3-3c1f078bb87e" providerId="ADAL" clId="{78242699-6761-4638-861F-2EA73F5556F0}" dt="2023-12-07T17:19:22.007" v="3899" actId="14734"/>
          <ac:graphicFrameMkLst>
            <pc:docMk/>
            <pc:sldMk cId="2110237281" sldId="297"/>
            <ac:graphicFrameMk id="6" creationId="{EE12CB24-40D9-58E0-6BEC-C97BEE14F232}"/>
          </ac:graphicFrameMkLst>
        </pc:graphicFrameChg>
        <pc:picChg chg="del">
          <ac:chgData name="Diana Tiburcio" userId="424535f6-42b0-4c59-95c3-3c1f078bb87e" providerId="ADAL" clId="{78242699-6761-4638-861F-2EA73F5556F0}" dt="2023-12-07T06:19:30.057" v="2781" actId="478"/>
          <ac:picMkLst>
            <pc:docMk/>
            <pc:sldMk cId="2110237281" sldId="297"/>
            <ac:picMk id="11" creationId="{D4C19E32-5438-E29C-29FD-3DB88F19D94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iana Tiburcio" userId="424535f6-42b0-4c59-95c3-3c1f078bb87e" providerId="ADAL" clId="{78242699-6761-4638-861F-2EA73F5556F0}" dt="2023-12-07T05:41:09.234" v="2668" actId="2056"/>
              <pc2:cmMkLst xmlns:pc2="http://schemas.microsoft.com/office/powerpoint/2019/9/main/command">
                <pc:docMk/>
                <pc:sldMk cId="2110237281" sldId="297"/>
                <pc2:cmMk id="{F630C823-CB3B-4557-872D-B48C32250337}"/>
              </pc2:cmMkLst>
            </pc226:cmChg>
          </p:ext>
        </pc:extLst>
      </pc:sldChg>
      <pc:sldChg chg="new del">
        <pc:chgData name="Diana Tiburcio" userId="424535f6-42b0-4c59-95c3-3c1f078bb87e" providerId="ADAL" clId="{78242699-6761-4638-861F-2EA73F5556F0}" dt="2023-12-06T21:24:41.144" v="258" actId="47"/>
        <pc:sldMkLst>
          <pc:docMk/>
          <pc:sldMk cId="3594762543" sldId="297"/>
        </pc:sldMkLst>
      </pc:sldChg>
      <pc:sldChg chg="addSp delSp modSp new del mod setBg modNotesTx">
        <pc:chgData name="Diana Tiburcio" userId="424535f6-42b0-4c59-95c3-3c1f078bb87e" providerId="ADAL" clId="{78242699-6761-4638-861F-2EA73F5556F0}" dt="2023-12-07T06:09:48.403" v="2678" actId="47"/>
        <pc:sldMkLst>
          <pc:docMk/>
          <pc:sldMk cId="2740768111" sldId="298"/>
        </pc:sldMkLst>
        <pc:spChg chg="mod">
          <ac:chgData name="Diana Tiburcio" userId="424535f6-42b0-4c59-95c3-3c1f078bb87e" providerId="ADAL" clId="{78242699-6761-4638-861F-2EA73F5556F0}" dt="2023-12-07T06:09:11.700" v="2675" actId="26606"/>
          <ac:spMkLst>
            <pc:docMk/>
            <pc:sldMk cId="2740768111" sldId="298"/>
            <ac:spMk id="2" creationId="{8052D046-AF27-EDFC-6343-D4168276DDA8}"/>
          </ac:spMkLst>
        </pc:spChg>
        <pc:spChg chg="add">
          <ac:chgData name="Diana Tiburcio" userId="424535f6-42b0-4c59-95c3-3c1f078bb87e" providerId="ADAL" clId="{78242699-6761-4638-861F-2EA73F5556F0}" dt="2023-12-07T06:09:11.700" v="2675" actId="26606"/>
          <ac:spMkLst>
            <pc:docMk/>
            <pc:sldMk cId="2740768111" sldId="298"/>
            <ac:spMk id="9" creationId="{41497DE5-0939-4D1D-9350-0C5E1B209C68}"/>
          </ac:spMkLst>
        </pc:spChg>
        <pc:spChg chg="add">
          <ac:chgData name="Diana Tiburcio" userId="424535f6-42b0-4c59-95c3-3c1f078bb87e" providerId="ADAL" clId="{78242699-6761-4638-861F-2EA73F5556F0}" dt="2023-12-07T06:09:11.700" v="2675" actId="26606"/>
          <ac:spMkLst>
            <pc:docMk/>
            <pc:sldMk cId="2740768111" sldId="298"/>
            <ac:spMk id="11" creationId="{5CCC70ED-6C63-4537-B7EB-51990D6C0A6F}"/>
          </ac:spMkLst>
        </pc:spChg>
        <pc:spChg chg="add">
          <ac:chgData name="Diana Tiburcio" userId="424535f6-42b0-4c59-95c3-3c1f078bb87e" providerId="ADAL" clId="{78242699-6761-4638-861F-2EA73F5556F0}" dt="2023-12-07T06:09:11.700" v="2675" actId="26606"/>
          <ac:spMkLst>
            <pc:docMk/>
            <pc:sldMk cId="2740768111" sldId="298"/>
            <ac:spMk id="13" creationId="{B76E24C1-2968-40DC-A36E-F6B85F0F0752}"/>
          </ac:spMkLst>
        </pc:spChg>
        <pc:graphicFrameChg chg="add del mod">
          <ac:chgData name="Diana Tiburcio" userId="424535f6-42b0-4c59-95c3-3c1f078bb87e" providerId="ADAL" clId="{78242699-6761-4638-861F-2EA73F5556F0}" dt="2023-12-07T06:09:06.125" v="2673" actId="478"/>
          <ac:graphicFrameMkLst>
            <pc:docMk/>
            <pc:sldMk cId="2740768111" sldId="298"/>
            <ac:graphicFrameMk id="3" creationId="{24AC8958-B966-9B40-6A7F-B5D34E6E472D}"/>
          </ac:graphicFrameMkLst>
        </pc:graphicFrameChg>
        <pc:graphicFrameChg chg="add mod modGraphic">
          <ac:chgData name="Diana Tiburcio" userId="424535f6-42b0-4c59-95c3-3c1f078bb87e" providerId="ADAL" clId="{78242699-6761-4638-861F-2EA73F5556F0}" dt="2023-12-07T06:09:11.700" v="2675" actId="26606"/>
          <ac:graphicFrameMkLst>
            <pc:docMk/>
            <pc:sldMk cId="2740768111" sldId="298"/>
            <ac:graphicFrameMk id="4" creationId="{6A9632B2-9754-8F0A-DBF8-09F354DB73EF}"/>
          </ac:graphicFrameMkLst>
        </pc:graphicFrameChg>
      </pc:sldChg>
      <pc:sldChg chg="addSp delSp modSp new del mod modNotesTx">
        <pc:chgData name="Diana Tiburcio" userId="424535f6-42b0-4c59-95c3-3c1f078bb87e" providerId="ADAL" clId="{78242699-6761-4638-861F-2EA73F5556F0}" dt="2023-12-07T06:15:30.721" v="2734" actId="47"/>
        <pc:sldMkLst>
          <pc:docMk/>
          <pc:sldMk cId="2374627194" sldId="299"/>
        </pc:sldMkLst>
        <pc:graphicFrameChg chg="add del mod">
          <ac:chgData name="Diana Tiburcio" userId="424535f6-42b0-4c59-95c3-3c1f078bb87e" providerId="ADAL" clId="{78242699-6761-4638-861F-2EA73F5556F0}" dt="2023-12-07T06:15:07.391" v="2733" actId="478"/>
          <ac:graphicFrameMkLst>
            <pc:docMk/>
            <pc:sldMk cId="2374627194" sldId="299"/>
            <ac:graphicFrameMk id="3" creationId="{18729EB9-A544-6F5A-7162-F7BFD0DEB138}"/>
          </ac:graphicFrameMkLst>
        </pc:graphicFrameChg>
      </pc:sldChg>
      <pc:sldChg chg="addSp modSp new mod">
        <pc:chgData name="Diana Tiburcio" userId="424535f6-42b0-4c59-95c3-3c1f078bb87e" providerId="ADAL" clId="{78242699-6761-4638-861F-2EA73F5556F0}" dt="2023-12-07T06:23:09.199" v="2815" actId="20577"/>
        <pc:sldMkLst>
          <pc:docMk/>
          <pc:sldMk cId="28235695" sldId="300"/>
        </pc:sldMkLst>
        <pc:spChg chg="mod">
          <ac:chgData name="Diana Tiburcio" userId="424535f6-42b0-4c59-95c3-3c1f078bb87e" providerId="ADAL" clId="{78242699-6761-4638-861F-2EA73F5556F0}" dt="2023-12-07T02:32:08.414" v="1034" actId="20577"/>
          <ac:spMkLst>
            <pc:docMk/>
            <pc:sldMk cId="28235695" sldId="300"/>
            <ac:spMk id="2" creationId="{CBF4241F-C963-8BEA-73E9-3943DFCC9EB3}"/>
          </ac:spMkLst>
        </pc:spChg>
        <pc:spChg chg="mod">
          <ac:chgData name="Diana Tiburcio" userId="424535f6-42b0-4c59-95c3-3c1f078bb87e" providerId="ADAL" clId="{78242699-6761-4638-861F-2EA73F5556F0}" dt="2023-12-07T06:23:09.199" v="2815" actId="20577"/>
          <ac:spMkLst>
            <pc:docMk/>
            <pc:sldMk cId="28235695" sldId="300"/>
            <ac:spMk id="3" creationId="{6E67DDDE-A5FF-9A27-C3F0-43083EEAC7CE}"/>
          </ac:spMkLst>
        </pc:spChg>
        <pc:picChg chg="add mod">
          <ac:chgData name="Diana Tiburcio" userId="424535f6-42b0-4c59-95c3-3c1f078bb87e" providerId="ADAL" clId="{78242699-6761-4638-861F-2EA73F5556F0}" dt="2023-12-07T05:52:13.745" v="2670" actId="1076"/>
          <ac:picMkLst>
            <pc:docMk/>
            <pc:sldMk cId="28235695" sldId="300"/>
            <ac:picMk id="6" creationId="{66D83840-5A75-6703-B720-CDED8F972AC8}"/>
          </ac:picMkLst>
        </pc:picChg>
        <pc:picChg chg="mod">
          <ac:chgData name="Diana Tiburcio" userId="424535f6-42b0-4c59-95c3-3c1f078bb87e" providerId="ADAL" clId="{78242699-6761-4638-861F-2EA73F5556F0}" dt="2023-12-07T05:52:20.241" v="2671" actId="14100"/>
          <ac:picMkLst>
            <pc:docMk/>
            <pc:sldMk cId="28235695" sldId="300"/>
            <ac:picMk id="8" creationId="{E7733A59-A032-9FA9-0B86-11DA7F315784}"/>
          </ac:picMkLst>
        </pc:picChg>
      </pc:sldChg>
      <pc:sldChg chg="addSp delSp modSp new mod modNotesTx">
        <pc:chgData name="Diana Tiburcio" userId="424535f6-42b0-4c59-95c3-3c1f078bb87e" providerId="ADAL" clId="{78242699-6761-4638-861F-2EA73F5556F0}" dt="2023-12-07T15:18:44.723" v="3023" actId="20577"/>
        <pc:sldMkLst>
          <pc:docMk/>
          <pc:sldMk cId="773745471" sldId="301"/>
        </pc:sldMkLst>
        <pc:spChg chg="mod">
          <ac:chgData name="Diana Tiburcio" userId="424535f6-42b0-4c59-95c3-3c1f078bb87e" providerId="ADAL" clId="{78242699-6761-4638-861F-2EA73F5556F0}" dt="2023-12-07T02:35:53.222" v="1131" actId="20577"/>
          <ac:spMkLst>
            <pc:docMk/>
            <pc:sldMk cId="773745471" sldId="301"/>
            <ac:spMk id="2" creationId="{BCA20574-3F95-D7F8-8CA1-D84BFD1873E4}"/>
          </ac:spMkLst>
        </pc:spChg>
        <pc:spChg chg="add del mod ord">
          <ac:chgData name="Diana Tiburcio" userId="424535f6-42b0-4c59-95c3-3c1f078bb87e" providerId="ADAL" clId="{78242699-6761-4638-861F-2EA73F5556F0}" dt="2023-12-07T03:52:17.546" v="2037" actId="166"/>
          <ac:spMkLst>
            <pc:docMk/>
            <pc:sldMk cId="773745471" sldId="301"/>
            <ac:spMk id="3" creationId="{6CF9662B-0FE8-8B34-18C5-C44690A49024}"/>
          </ac:spMkLst>
        </pc:spChg>
        <pc:grpChg chg="add mod">
          <ac:chgData name="Diana Tiburcio" userId="424535f6-42b0-4c59-95c3-3c1f078bb87e" providerId="ADAL" clId="{78242699-6761-4638-861F-2EA73F5556F0}" dt="2023-12-07T03:58:39.305" v="2096" actId="164"/>
          <ac:grpSpMkLst>
            <pc:docMk/>
            <pc:sldMk cId="773745471" sldId="301"/>
            <ac:grpSpMk id="20" creationId="{D7DA5587-8E9B-2765-432E-1E72F104B3B3}"/>
          </ac:grpSpMkLst>
        </pc:grpChg>
        <pc:picChg chg="add mod ord modCrop">
          <ac:chgData name="Diana Tiburcio" userId="424535f6-42b0-4c59-95c3-3c1f078bb87e" providerId="ADAL" clId="{78242699-6761-4638-861F-2EA73F5556F0}" dt="2023-12-07T04:00:40.899" v="2140" actId="1036"/>
          <ac:picMkLst>
            <pc:docMk/>
            <pc:sldMk cId="773745471" sldId="301"/>
            <ac:picMk id="6" creationId="{D2593018-5133-34E6-CDE7-B32E68674CFB}"/>
          </ac:picMkLst>
        </pc:picChg>
        <pc:picChg chg="add mod modCrop">
          <ac:chgData name="Diana Tiburcio" userId="424535f6-42b0-4c59-95c3-3c1f078bb87e" providerId="ADAL" clId="{78242699-6761-4638-861F-2EA73F5556F0}" dt="2023-12-07T04:02:12.304" v="2161" actId="1036"/>
          <ac:picMkLst>
            <pc:docMk/>
            <pc:sldMk cId="773745471" sldId="301"/>
            <ac:picMk id="8" creationId="{89760DE9-50F1-2EDF-B887-A9FC7C317F3C}"/>
          </ac:picMkLst>
        </pc:picChg>
        <pc:picChg chg="add mod">
          <ac:chgData name="Diana Tiburcio" userId="424535f6-42b0-4c59-95c3-3c1f078bb87e" providerId="ADAL" clId="{78242699-6761-4638-861F-2EA73F5556F0}" dt="2023-12-07T03:57:16.200" v="2080" actId="12789"/>
          <ac:picMkLst>
            <pc:docMk/>
            <pc:sldMk cId="773745471" sldId="301"/>
            <ac:picMk id="10" creationId="{9D9DE511-9541-2099-2F48-6EA9BD9D3098}"/>
          </ac:picMkLst>
        </pc:picChg>
        <pc:picChg chg="add mod modCrop">
          <ac:chgData name="Diana Tiburcio" userId="424535f6-42b0-4c59-95c3-3c1f078bb87e" providerId="ADAL" clId="{78242699-6761-4638-861F-2EA73F5556F0}" dt="2023-12-07T03:58:39.305" v="2096" actId="164"/>
          <ac:picMkLst>
            <pc:docMk/>
            <pc:sldMk cId="773745471" sldId="301"/>
            <ac:picMk id="12" creationId="{B89F51CA-56A9-2D7D-F718-8ACB184486B5}"/>
          </ac:picMkLst>
        </pc:picChg>
        <pc:picChg chg="add mod modCrop">
          <ac:chgData name="Diana Tiburcio" userId="424535f6-42b0-4c59-95c3-3c1f078bb87e" providerId="ADAL" clId="{78242699-6761-4638-861F-2EA73F5556F0}" dt="2023-12-07T04:00:40.899" v="2140" actId="1036"/>
          <ac:picMkLst>
            <pc:docMk/>
            <pc:sldMk cId="773745471" sldId="301"/>
            <ac:picMk id="13" creationId="{1B1733F8-68B7-E676-0E24-CF63638D366C}"/>
          </ac:picMkLst>
        </pc:picChg>
        <pc:picChg chg="add mod modCrop">
          <ac:chgData name="Diana Tiburcio" userId="424535f6-42b0-4c59-95c3-3c1f078bb87e" providerId="ADAL" clId="{78242699-6761-4638-861F-2EA73F5556F0}" dt="2023-12-07T04:02:12.304" v="2161" actId="1036"/>
          <ac:picMkLst>
            <pc:docMk/>
            <pc:sldMk cId="773745471" sldId="301"/>
            <ac:picMk id="14" creationId="{668B4B9F-6540-0F75-6969-F9204C002A8F}"/>
          </ac:picMkLst>
        </pc:picChg>
        <pc:picChg chg="add mod modCrop">
          <ac:chgData name="Diana Tiburcio" userId="424535f6-42b0-4c59-95c3-3c1f078bb87e" providerId="ADAL" clId="{78242699-6761-4638-861F-2EA73F5556F0}" dt="2023-12-07T04:02:12.304" v="2161" actId="1036"/>
          <ac:picMkLst>
            <pc:docMk/>
            <pc:sldMk cId="773745471" sldId="301"/>
            <ac:picMk id="15" creationId="{6CE60816-F7C0-C370-EC95-EEF84FC38D9C}"/>
          </ac:picMkLst>
        </pc:picChg>
        <pc:picChg chg="add mod ord modCrop">
          <ac:chgData name="Diana Tiburcio" userId="424535f6-42b0-4c59-95c3-3c1f078bb87e" providerId="ADAL" clId="{78242699-6761-4638-861F-2EA73F5556F0}" dt="2023-12-07T04:02:12.304" v="2161" actId="1036"/>
          <ac:picMkLst>
            <pc:docMk/>
            <pc:sldMk cId="773745471" sldId="301"/>
            <ac:picMk id="16" creationId="{350B4717-D2BB-CC9A-46E2-4FB124822E31}"/>
          </ac:picMkLst>
        </pc:picChg>
        <pc:picChg chg="add mod modCrop">
          <ac:chgData name="Diana Tiburcio" userId="424535f6-42b0-4c59-95c3-3c1f078bb87e" providerId="ADAL" clId="{78242699-6761-4638-861F-2EA73F5556F0}" dt="2023-12-07T04:00:40.899" v="2140" actId="1036"/>
          <ac:picMkLst>
            <pc:docMk/>
            <pc:sldMk cId="773745471" sldId="301"/>
            <ac:picMk id="17" creationId="{9D792D4B-0909-328F-C1B8-02E6881799CA}"/>
          </ac:picMkLst>
        </pc:picChg>
        <pc:picChg chg="add mod modCrop">
          <ac:chgData name="Diana Tiburcio" userId="424535f6-42b0-4c59-95c3-3c1f078bb87e" providerId="ADAL" clId="{78242699-6761-4638-861F-2EA73F5556F0}" dt="2023-12-07T04:00:40.899" v="2140" actId="1036"/>
          <ac:picMkLst>
            <pc:docMk/>
            <pc:sldMk cId="773745471" sldId="301"/>
            <ac:picMk id="18" creationId="{6A36636C-22EB-8C62-733F-E78167CBE40C}"/>
          </ac:picMkLst>
        </pc:picChg>
        <pc:picChg chg="add mod modCrop">
          <ac:chgData name="Diana Tiburcio" userId="424535f6-42b0-4c59-95c3-3c1f078bb87e" providerId="ADAL" clId="{78242699-6761-4638-861F-2EA73F5556F0}" dt="2023-12-07T03:58:56.256" v="2098" actId="1035"/>
          <ac:picMkLst>
            <pc:docMk/>
            <pc:sldMk cId="773745471" sldId="301"/>
            <ac:picMk id="19" creationId="{3FDBC7A6-E556-A8A3-79A2-A7C9D33EA3F5}"/>
          </ac:picMkLst>
        </pc:picChg>
      </pc:sldChg>
      <pc:sldChg chg="addSp delSp modSp new del mod ord">
        <pc:chgData name="Diana Tiburcio" userId="424535f6-42b0-4c59-95c3-3c1f078bb87e" providerId="ADAL" clId="{78242699-6761-4638-861F-2EA73F5556F0}" dt="2023-12-07T04:22:23.696" v="2166" actId="47"/>
        <pc:sldMkLst>
          <pc:docMk/>
          <pc:sldMk cId="3130198116" sldId="302"/>
        </pc:sldMkLst>
        <pc:spChg chg="mod">
          <ac:chgData name="Diana Tiburcio" userId="424535f6-42b0-4c59-95c3-3c1f078bb87e" providerId="ADAL" clId="{78242699-6761-4638-861F-2EA73F5556F0}" dt="2023-12-07T02:36:01.379" v="1150" actId="20577"/>
          <ac:spMkLst>
            <pc:docMk/>
            <pc:sldMk cId="3130198116" sldId="302"/>
            <ac:spMk id="2" creationId="{5541B53E-AF21-352B-F6AC-F8C4C488E069}"/>
          </ac:spMkLst>
        </pc:spChg>
        <pc:graphicFrameChg chg="add del mod modGraphic">
          <ac:chgData name="Diana Tiburcio" userId="424535f6-42b0-4c59-95c3-3c1f078bb87e" providerId="ADAL" clId="{78242699-6761-4638-861F-2EA73F5556F0}" dt="2023-12-07T02:36:21.294" v="1152" actId="478"/>
          <ac:graphicFrameMkLst>
            <pc:docMk/>
            <pc:sldMk cId="3130198116" sldId="302"/>
            <ac:graphicFrameMk id="6" creationId="{C5760AE8-7C99-E90E-7580-EF1DCB72667A}"/>
          </ac:graphicFrameMkLst>
        </pc:graphicFrameChg>
      </pc:sldChg>
      <pc:sldChg chg="addSp delSp modSp new mod modNotesTx">
        <pc:chgData name="Diana Tiburcio" userId="424535f6-42b0-4c59-95c3-3c1f078bb87e" providerId="ADAL" clId="{78242699-6761-4638-861F-2EA73F5556F0}" dt="2023-12-07T17:31:33.397" v="4211" actId="1035"/>
        <pc:sldMkLst>
          <pc:docMk/>
          <pc:sldMk cId="557789235" sldId="303"/>
        </pc:sldMkLst>
        <pc:spChg chg="mod">
          <ac:chgData name="Diana Tiburcio" userId="424535f6-42b0-4c59-95c3-3c1f078bb87e" providerId="ADAL" clId="{78242699-6761-4638-861F-2EA73F5556F0}" dt="2023-12-07T04:46:59.431" v="2448" actId="1076"/>
          <ac:spMkLst>
            <pc:docMk/>
            <pc:sldMk cId="557789235" sldId="303"/>
            <ac:spMk id="2" creationId="{F2DCA27F-5859-8A06-AC0A-331A1297941F}"/>
          </ac:spMkLst>
        </pc:spChg>
        <pc:spChg chg="del">
          <ac:chgData name="Diana Tiburcio" userId="424535f6-42b0-4c59-95c3-3c1f078bb87e" providerId="ADAL" clId="{78242699-6761-4638-861F-2EA73F5556F0}" dt="2023-12-07T04:29:42.665" v="2246" actId="478"/>
          <ac:spMkLst>
            <pc:docMk/>
            <pc:sldMk cId="557789235" sldId="303"/>
            <ac:spMk id="3" creationId="{4EC2A7A7-C716-28B4-EE17-83381300DFAA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3" creationId="{A884714A-FD2D-FE07-384C-5B45BD36F22C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5" creationId="{8DE38DEB-67AC-15DC-48AF-B322501B6219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7" creationId="{BB97D71C-3167-AF26-1A3B-D2B2BED10FF9}"/>
          </ac:spMkLst>
        </pc:spChg>
        <pc:spChg chg="add del mod">
          <ac:chgData name="Diana Tiburcio" userId="424535f6-42b0-4c59-95c3-3c1f078bb87e" providerId="ADAL" clId="{78242699-6761-4638-861F-2EA73F5556F0}" dt="2023-12-07T04:30:34.148" v="2253" actId="478"/>
          <ac:spMkLst>
            <pc:docMk/>
            <pc:sldMk cId="557789235" sldId="303"/>
            <ac:spMk id="9" creationId="{38CBE438-6DA0-A9D0-C947-37DB1254BD7A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9" creationId="{8E71EE72-A12F-95DF-6E0E-D79C9B591F45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10" creationId="{25E4F6E5-E0E5-D3D0-5F3A-43D081F4D3FD}"/>
          </ac:spMkLst>
        </pc:spChg>
        <pc:spChg chg="add mod">
          <ac:chgData name="Diana Tiburcio" userId="424535f6-42b0-4c59-95c3-3c1f078bb87e" providerId="ADAL" clId="{78242699-6761-4638-861F-2EA73F5556F0}" dt="2023-12-07T17:31:33.397" v="4211" actId="1035"/>
          <ac:spMkLst>
            <pc:docMk/>
            <pc:sldMk cId="557789235" sldId="303"/>
            <ac:spMk id="11" creationId="{2636D41F-C92D-5F3E-67C1-F2AD7C1979F3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13" creationId="{C24C1E28-7AA9-B60C-A209-B765C48B18BB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14" creationId="{06C87AE1-9F08-BC8E-E22F-DAC1D4E09D60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15" creationId="{DF3F44F4-0F1C-BA6F-4D04-BA7F94A386E2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16" creationId="{C4197A43-A804-081E-EC1A-DF7852F863D2}"/>
          </ac:spMkLst>
        </pc:spChg>
        <pc:spChg chg="add del mod">
          <ac:chgData name="Diana Tiburcio" userId="424535f6-42b0-4c59-95c3-3c1f078bb87e" providerId="ADAL" clId="{78242699-6761-4638-861F-2EA73F5556F0}" dt="2023-12-07T04:37:21.933" v="2340"/>
          <ac:spMkLst>
            <pc:docMk/>
            <pc:sldMk cId="557789235" sldId="303"/>
            <ac:spMk id="17" creationId="{D9018AAE-1572-6FBC-64DB-B3067229D334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18" creationId="{BDD8D50B-C792-CD4E-5040-8C191517F9DF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19" creationId="{1359FB94-3CC0-83E7-282E-D4E2CAF714A7}"/>
          </ac:spMkLst>
        </pc:spChg>
        <pc:spChg chg="add del mod">
          <ac:chgData name="Diana Tiburcio" userId="424535f6-42b0-4c59-95c3-3c1f078bb87e" providerId="ADAL" clId="{78242699-6761-4638-861F-2EA73F5556F0}" dt="2023-12-07T04:40:19.182" v="2402" actId="478"/>
          <ac:spMkLst>
            <pc:docMk/>
            <pc:sldMk cId="557789235" sldId="303"/>
            <ac:spMk id="20" creationId="{511F6D5B-2776-4DCE-F999-C55913996996}"/>
          </ac:spMkLst>
        </pc:spChg>
        <pc:spChg chg="add mod">
          <ac:chgData name="Diana Tiburcio" userId="424535f6-42b0-4c59-95c3-3c1f078bb87e" providerId="ADAL" clId="{78242699-6761-4638-861F-2EA73F5556F0}" dt="2023-12-07T04:47:09.683" v="2449" actId="164"/>
          <ac:spMkLst>
            <pc:docMk/>
            <pc:sldMk cId="557789235" sldId="303"/>
            <ac:spMk id="21" creationId="{8AE7AC9F-E5D0-6649-35BF-34CF8988194E}"/>
          </ac:spMkLst>
        </pc:spChg>
        <pc:grpChg chg="add mod">
          <ac:chgData name="Diana Tiburcio" userId="424535f6-42b0-4c59-95c3-3c1f078bb87e" providerId="ADAL" clId="{78242699-6761-4638-861F-2EA73F5556F0}" dt="2023-12-07T04:56:59.622" v="2643" actId="1076"/>
          <ac:grpSpMkLst>
            <pc:docMk/>
            <pc:sldMk cId="557789235" sldId="303"/>
            <ac:grpSpMk id="48" creationId="{15979F86-E81D-A00A-1B14-64191873B8DC}"/>
          </ac:grpSpMkLst>
        </pc:grpChg>
        <pc:picChg chg="add mod">
          <ac:chgData name="Diana Tiburcio" userId="424535f6-42b0-4c59-95c3-3c1f078bb87e" providerId="ADAL" clId="{78242699-6761-4638-861F-2EA73F5556F0}" dt="2023-12-07T04:57:52.503" v="2650" actId="1076"/>
          <ac:picMkLst>
            <pc:docMk/>
            <pc:sldMk cId="557789235" sldId="303"/>
            <ac:picMk id="6" creationId="{7F1C2A69-17F2-A802-6726-BDB5300CF655}"/>
          </ac:picMkLst>
        </pc:picChg>
        <pc:picChg chg="add mod">
          <ac:chgData name="Diana Tiburcio" userId="424535f6-42b0-4c59-95c3-3c1f078bb87e" providerId="ADAL" clId="{78242699-6761-4638-861F-2EA73F5556F0}" dt="2023-12-07T04:47:09.683" v="2449" actId="164"/>
          <ac:picMkLst>
            <pc:docMk/>
            <pc:sldMk cId="557789235" sldId="303"/>
            <ac:picMk id="8" creationId="{009C9D1E-1DBA-0F5B-56FD-F7F9878D858B}"/>
          </ac:picMkLst>
        </pc:picChg>
        <pc:picChg chg="add mod modCrop">
          <ac:chgData name="Diana Tiburcio" userId="424535f6-42b0-4c59-95c3-3c1f078bb87e" providerId="ADAL" clId="{78242699-6761-4638-861F-2EA73F5556F0}" dt="2023-12-07T04:56:51.789" v="2642" actId="1076"/>
          <ac:picMkLst>
            <pc:docMk/>
            <pc:sldMk cId="557789235" sldId="303"/>
            <ac:picMk id="23" creationId="{15D19169-D5B6-4685-41A2-759C42BEBD47}"/>
          </ac:picMkLst>
        </pc:picChg>
        <pc:picChg chg="add mod">
          <ac:chgData name="Diana Tiburcio" userId="424535f6-42b0-4c59-95c3-3c1f078bb87e" providerId="ADAL" clId="{78242699-6761-4638-861F-2EA73F5556F0}" dt="2023-12-07T04:56:51.789" v="2642" actId="1076"/>
          <ac:picMkLst>
            <pc:docMk/>
            <pc:sldMk cId="557789235" sldId="303"/>
            <ac:picMk id="25" creationId="{A4406E60-B48E-A3AD-83E5-B221B1CC1B9D}"/>
          </ac:picMkLst>
        </pc:picChg>
        <pc:picChg chg="add mod">
          <ac:chgData name="Diana Tiburcio" userId="424535f6-42b0-4c59-95c3-3c1f078bb87e" providerId="ADAL" clId="{78242699-6761-4638-861F-2EA73F5556F0}" dt="2023-12-07T04:56:51.789" v="2642" actId="1076"/>
          <ac:picMkLst>
            <pc:docMk/>
            <pc:sldMk cId="557789235" sldId="303"/>
            <ac:picMk id="27" creationId="{27CC7D4F-D0EB-9665-034C-EF0AF4D15152}"/>
          </ac:picMkLst>
        </pc:picChg>
        <pc:picChg chg="add mod">
          <ac:chgData name="Diana Tiburcio" userId="424535f6-42b0-4c59-95c3-3c1f078bb87e" providerId="ADAL" clId="{78242699-6761-4638-861F-2EA73F5556F0}" dt="2023-12-07T04:56:51.789" v="2642" actId="1076"/>
          <ac:picMkLst>
            <pc:docMk/>
            <pc:sldMk cId="557789235" sldId="303"/>
            <ac:picMk id="29" creationId="{4BFCD396-C894-4286-A76E-E0C0A6478464}"/>
          </ac:picMkLst>
        </pc:picChg>
        <pc:picChg chg="add mod">
          <ac:chgData name="Diana Tiburcio" userId="424535f6-42b0-4c59-95c3-3c1f078bb87e" providerId="ADAL" clId="{78242699-6761-4638-861F-2EA73F5556F0}" dt="2023-12-07T04:58:01.226" v="2651" actId="1076"/>
          <ac:picMkLst>
            <pc:docMk/>
            <pc:sldMk cId="557789235" sldId="303"/>
            <ac:picMk id="31" creationId="{B4F5FFA0-5A5A-0E51-DA8E-285ABC2C18F9}"/>
          </ac:picMkLst>
        </pc:picChg>
        <pc:picChg chg="add mod">
          <ac:chgData name="Diana Tiburcio" userId="424535f6-42b0-4c59-95c3-3c1f078bb87e" providerId="ADAL" clId="{78242699-6761-4638-861F-2EA73F5556F0}" dt="2023-12-07T04:52:04.319" v="2556" actId="1035"/>
          <ac:picMkLst>
            <pc:docMk/>
            <pc:sldMk cId="557789235" sldId="303"/>
            <ac:picMk id="33" creationId="{4635190A-4EB3-65EE-A343-7B10F6340309}"/>
          </ac:picMkLst>
        </pc:picChg>
        <pc:picChg chg="add mod">
          <ac:chgData name="Diana Tiburcio" userId="424535f6-42b0-4c59-95c3-3c1f078bb87e" providerId="ADAL" clId="{78242699-6761-4638-861F-2EA73F5556F0}" dt="2023-12-07T04:53:51.788" v="2597" actId="1038"/>
          <ac:picMkLst>
            <pc:docMk/>
            <pc:sldMk cId="557789235" sldId="303"/>
            <ac:picMk id="35" creationId="{AB6206CC-3DC8-E638-0DA3-53BFBC90FAD7}"/>
          </ac:picMkLst>
        </pc:picChg>
        <pc:picChg chg="add mod">
          <ac:chgData name="Diana Tiburcio" userId="424535f6-42b0-4c59-95c3-3c1f078bb87e" providerId="ADAL" clId="{78242699-6761-4638-861F-2EA73F5556F0}" dt="2023-12-07T04:53:51.788" v="2597" actId="1038"/>
          <ac:picMkLst>
            <pc:docMk/>
            <pc:sldMk cId="557789235" sldId="303"/>
            <ac:picMk id="37" creationId="{CFAA705F-0965-4050-123D-A4EC02B07CE3}"/>
          </ac:picMkLst>
        </pc:picChg>
        <pc:picChg chg="add mod">
          <ac:chgData name="Diana Tiburcio" userId="424535f6-42b0-4c59-95c3-3c1f078bb87e" providerId="ADAL" clId="{78242699-6761-4638-861F-2EA73F5556F0}" dt="2023-12-07T04:58:12.478" v="2653" actId="1036"/>
          <ac:picMkLst>
            <pc:docMk/>
            <pc:sldMk cId="557789235" sldId="303"/>
            <ac:picMk id="39" creationId="{E18C123F-C073-0B26-4E4E-BD7E5469D8E0}"/>
          </ac:picMkLst>
        </pc:picChg>
        <pc:picChg chg="add mod">
          <ac:chgData name="Diana Tiburcio" userId="424535f6-42b0-4c59-95c3-3c1f078bb87e" providerId="ADAL" clId="{78242699-6761-4638-861F-2EA73F5556F0}" dt="2023-12-07T04:58:26.399" v="2658" actId="1037"/>
          <ac:picMkLst>
            <pc:docMk/>
            <pc:sldMk cId="557789235" sldId="303"/>
            <ac:picMk id="41" creationId="{FB7D349C-8609-DC5D-94E4-F65E47C5E08F}"/>
          </ac:picMkLst>
        </pc:picChg>
        <pc:picChg chg="add mod">
          <ac:chgData name="Diana Tiburcio" userId="424535f6-42b0-4c59-95c3-3c1f078bb87e" providerId="ADAL" clId="{78242699-6761-4638-861F-2EA73F5556F0}" dt="2023-12-07T04:55:51.298" v="2636" actId="1035"/>
          <ac:picMkLst>
            <pc:docMk/>
            <pc:sldMk cId="557789235" sldId="303"/>
            <ac:picMk id="43" creationId="{CBCC6D67-E5A3-ABD3-9C82-C2D845CE8394}"/>
          </ac:picMkLst>
        </pc:picChg>
        <pc:picChg chg="add mod modCrop">
          <ac:chgData name="Diana Tiburcio" userId="424535f6-42b0-4c59-95c3-3c1f078bb87e" providerId="ADAL" clId="{78242699-6761-4638-861F-2EA73F5556F0}" dt="2023-12-07T04:56:13.706" v="2639" actId="1076"/>
          <ac:picMkLst>
            <pc:docMk/>
            <pc:sldMk cId="557789235" sldId="303"/>
            <ac:picMk id="45" creationId="{4EC7899E-9DFF-5CFD-BED6-07535F225881}"/>
          </ac:picMkLst>
        </pc:picChg>
        <pc:picChg chg="add mod">
          <ac:chgData name="Diana Tiburcio" userId="424535f6-42b0-4c59-95c3-3c1f078bb87e" providerId="ADAL" clId="{78242699-6761-4638-861F-2EA73F5556F0}" dt="2023-12-07T04:58:30.921" v="2666" actId="1037"/>
          <ac:picMkLst>
            <pc:docMk/>
            <pc:sldMk cId="557789235" sldId="303"/>
            <ac:picMk id="47" creationId="{08D3525F-B76B-B81F-E9FD-1FAF385D888E}"/>
          </ac:picMkLst>
        </pc:picChg>
        <pc:picChg chg="add mod modCrop">
          <ac:chgData name="Diana Tiburcio" userId="424535f6-42b0-4c59-95c3-3c1f078bb87e" providerId="ADAL" clId="{78242699-6761-4638-861F-2EA73F5556F0}" dt="2023-12-07T04:56:19.328" v="2640" actId="1076"/>
          <ac:picMkLst>
            <pc:docMk/>
            <pc:sldMk cId="557789235" sldId="303"/>
            <ac:picMk id="49" creationId="{85F65B92-D94E-FD80-7DD0-1A3866AEC6C2}"/>
          </ac:picMkLst>
        </pc:picChg>
        <pc:cxnChg chg="add del">
          <ac:chgData name="Diana Tiburcio" userId="424535f6-42b0-4c59-95c3-3c1f078bb87e" providerId="ADAL" clId="{78242699-6761-4638-861F-2EA73F5556F0}" dt="2023-12-07T04:35:01.274" v="2320" actId="478"/>
          <ac:cxnSpMkLst>
            <pc:docMk/>
            <pc:sldMk cId="557789235" sldId="303"/>
            <ac:cxnSpMk id="12" creationId="{56FC745B-4ED3-CC07-276E-E654BEC946DA}"/>
          </ac:cxnSpMkLst>
        </pc:cxnChg>
      </pc:sldChg>
      <pc:sldChg chg="addSp delSp modSp new mod ord modNotesTx">
        <pc:chgData name="Diana Tiburcio" userId="424535f6-42b0-4c59-95c3-3c1f078bb87e" providerId="ADAL" clId="{78242699-6761-4638-861F-2EA73F5556F0}" dt="2023-12-07T17:15:43.842" v="3681" actId="1076"/>
        <pc:sldMkLst>
          <pc:docMk/>
          <pc:sldMk cId="994915138" sldId="304"/>
        </pc:sldMkLst>
        <pc:spChg chg="add del mod">
          <ac:chgData name="Diana Tiburcio" userId="424535f6-42b0-4c59-95c3-3c1f078bb87e" providerId="ADAL" clId="{78242699-6761-4638-861F-2EA73F5556F0}" dt="2023-12-07T06:12:35.511" v="2702"/>
          <ac:spMkLst>
            <pc:docMk/>
            <pc:sldMk cId="994915138" sldId="304"/>
            <ac:spMk id="4" creationId="{CE197575-204C-F186-179D-A70F887C9508}"/>
          </ac:spMkLst>
        </pc:spChg>
        <pc:spChg chg="add mod">
          <ac:chgData name="Diana Tiburcio" userId="424535f6-42b0-4c59-95c3-3c1f078bb87e" providerId="ADAL" clId="{78242699-6761-4638-861F-2EA73F5556F0}" dt="2023-12-07T06:15:50.899" v="2752" actId="20577"/>
          <ac:spMkLst>
            <pc:docMk/>
            <pc:sldMk cId="994915138" sldId="304"/>
            <ac:spMk id="5" creationId="{D16196BB-2ADA-0108-D687-EED28313FDE0}"/>
          </ac:spMkLst>
        </pc:spChg>
        <pc:spChg chg="add del mod">
          <ac:chgData name="Diana Tiburcio" userId="424535f6-42b0-4c59-95c3-3c1f078bb87e" providerId="ADAL" clId="{78242699-6761-4638-861F-2EA73F5556F0}" dt="2023-12-07T17:15:29.434" v="3669" actId="478"/>
          <ac:spMkLst>
            <pc:docMk/>
            <pc:sldMk cId="994915138" sldId="304"/>
            <ac:spMk id="6" creationId="{2D183A54-AB0D-7A9B-C6F3-894C51C319CA}"/>
          </ac:spMkLst>
        </pc:spChg>
        <pc:spChg chg="add del mod">
          <ac:chgData name="Diana Tiburcio" userId="424535f6-42b0-4c59-95c3-3c1f078bb87e" providerId="ADAL" clId="{78242699-6761-4638-861F-2EA73F5556F0}" dt="2023-12-07T17:14:24.593" v="3609"/>
          <ac:spMkLst>
            <pc:docMk/>
            <pc:sldMk cId="994915138" sldId="304"/>
            <ac:spMk id="7" creationId="{E9CB15DC-9063-A20C-CAC4-FD0BE14B57C2}"/>
          </ac:spMkLst>
        </pc:spChg>
        <pc:spChg chg="add mod">
          <ac:chgData name="Diana Tiburcio" userId="424535f6-42b0-4c59-95c3-3c1f078bb87e" providerId="ADAL" clId="{78242699-6761-4638-861F-2EA73F5556F0}" dt="2023-12-07T17:15:43.842" v="3681" actId="1076"/>
          <ac:spMkLst>
            <pc:docMk/>
            <pc:sldMk cId="994915138" sldId="304"/>
            <ac:spMk id="8" creationId="{F7777169-4D21-17ED-9B3C-CDDD11224D72}"/>
          </ac:spMkLst>
        </pc:spChg>
        <pc:graphicFrameChg chg="add mod modGraphic">
          <ac:chgData name="Diana Tiburcio" userId="424535f6-42b0-4c59-95c3-3c1f078bb87e" providerId="ADAL" clId="{78242699-6761-4638-861F-2EA73F5556F0}" dt="2023-12-07T17:09:32.735" v="3274" actId="1076"/>
          <ac:graphicFrameMkLst>
            <pc:docMk/>
            <pc:sldMk cId="994915138" sldId="304"/>
            <ac:graphicFrameMk id="3" creationId="{863FF17A-B98F-EC96-C11C-8D7696316D86}"/>
          </ac:graphicFrameMkLst>
        </pc:graphicFrameChg>
      </pc:sldChg>
      <pc:sldChg chg="addSp modSp new del mod">
        <pc:chgData name="Diana Tiburcio" userId="424535f6-42b0-4c59-95c3-3c1f078bb87e" providerId="ADAL" clId="{78242699-6761-4638-861F-2EA73F5556F0}" dt="2023-12-07T06:12:21.945" v="2699" actId="47"/>
        <pc:sldMkLst>
          <pc:docMk/>
          <pc:sldMk cId="380836779" sldId="305"/>
        </pc:sldMkLst>
        <pc:graphicFrameChg chg="add mod">
          <ac:chgData name="Diana Tiburcio" userId="424535f6-42b0-4c59-95c3-3c1f078bb87e" providerId="ADAL" clId="{78242699-6761-4638-861F-2EA73F5556F0}" dt="2023-12-07T06:10:14.300" v="2683" actId="1076"/>
          <ac:graphicFrameMkLst>
            <pc:docMk/>
            <pc:sldMk cId="380836779" sldId="305"/>
            <ac:graphicFrameMk id="4" creationId="{D54D27D2-70D2-4FD1-2062-B66F6316CA71}"/>
          </ac:graphicFrameMkLst>
        </pc:graphicFrameChg>
      </pc:sldChg>
      <pc:sldChg chg="addSp modSp add mod modNotesTx">
        <pc:chgData name="Diana Tiburcio" userId="424535f6-42b0-4c59-95c3-3c1f078bb87e" providerId="ADAL" clId="{78242699-6761-4638-861F-2EA73F5556F0}" dt="2023-12-07T17:15:20.714" v="3668" actId="1076"/>
        <pc:sldMkLst>
          <pc:docMk/>
          <pc:sldMk cId="4063187831" sldId="305"/>
        </pc:sldMkLst>
        <pc:spChg chg="mod">
          <ac:chgData name="Diana Tiburcio" userId="424535f6-42b0-4c59-95c3-3c1f078bb87e" providerId="ADAL" clId="{78242699-6761-4638-861F-2EA73F5556F0}" dt="2023-12-07T06:15:40.788" v="2747" actId="20577"/>
          <ac:spMkLst>
            <pc:docMk/>
            <pc:sldMk cId="4063187831" sldId="305"/>
            <ac:spMk id="5" creationId="{D16196BB-2ADA-0108-D687-EED28313FDE0}"/>
          </ac:spMkLst>
        </pc:spChg>
        <pc:spChg chg="add mod">
          <ac:chgData name="Diana Tiburcio" userId="424535f6-42b0-4c59-95c3-3c1f078bb87e" providerId="ADAL" clId="{78242699-6761-4638-861F-2EA73F5556F0}" dt="2023-12-07T17:15:20.714" v="3668" actId="1076"/>
          <ac:spMkLst>
            <pc:docMk/>
            <pc:sldMk cId="4063187831" sldId="305"/>
            <ac:spMk id="6" creationId="{BC9DADE3-E8F9-D550-C057-FFC5FD8B8502}"/>
          </ac:spMkLst>
        </pc:spChg>
        <pc:graphicFrameChg chg="mod">
          <ac:chgData name="Diana Tiburcio" userId="424535f6-42b0-4c59-95c3-3c1f078bb87e" providerId="ADAL" clId="{78242699-6761-4638-861F-2EA73F5556F0}" dt="2023-12-07T17:09:39.068" v="3275" actId="1076"/>
          <ac:graphicFrameMkLst>
            <pc:docMk/>
            <pc:sldMk cId="4063187831" sldId="305"/>
            <ac:graphicFrameMk id="3" creationId="{863FF17A-B98F-EC96-C11C-8D7696316D86}"/>
          </ac:graphicFrameMkLst>
        </pc:graphicFrameChg>
      </pc:sldChg>
      <pc:sldChg chg="addSp delSp modSp new del mod setBg">
        <pc:chgData name="Diana Tiburcio" userId="424535f6-42b0-4c59-95c3-3c1f078bb87e" providerId="ADAL" clId="{78242699-6761-4638-861F-2EA73F5556F0}" dt="2023-12-07T06:22:05.851" v="2809" actId="47"/>
        <pc:sldMkLst>
          <pc:docMk/>
          <pc:sldMk cId="219786670" sldId="306"/>
        </pc:sldMkLst>
        <pc:spChg chg="mod">
          <ac:chgData name="Diana Tiburcio" userId="424535f6-42b0-4c59-95c3-3c1f078bb87e" providerId="ADAL" clId="{78242699-6761-4638-861F-2EA73F5556F0}" dt="2023-12-07T06:18:44.375" v="2776" actId="26606"/>
          <ac:spMkLst>
            <pc:docMk/>
            <pc:sldMk cId="219786670" sldId="306"/>
            <ac:spMk id="2" creationId="{B8D577F1-FB87-4EFE-9E94-89E8424E8C79}"/>
          </ac:spMkLst>
        </pc:spChg>
        <pc:graphicFrameChg chg="add mod modGraphic">
          <ac:chgData name="Diana Tiburcio" userId="424535f6-42b0-4c59-95c3-3c1f078bb87e" providerId="ADAL" clId="{78242699-6761-4638-861F-2EA73F5556F0}" dt="2023-12-07T06:19:02.550" v="2777" actId="122"/>
          <ac:graphicFrameMkLst>
            <pc:docMk/>
            <pc:sldMk cId="219786670" sldId="306"/>
            <ac:graphicFrameMk id="4" creationId="{B0E9D70F-88E9-EAD8-67B4-549EE32A8CF3}"/>
          </ac:graphicFrameMkLst>
        </pc:graphicFrameChg>
        <pc:picChg chg="add del mod">
          <ac:chgData name="Diana Tiburcio" userId="424535f6-42b0-4c59-95c3-3c1f078bb87e" providerId="ADAL" clId="{78242699-6761-4638-861F-2EA73F5556F0}" dt="2023-12-07T06:18:31.021" v="2774" actId="478"/>
          <ac:picMkLst>
            <pc:docMk/>
            <pc:sldMk cId="219786670" sldId="306"/>
            <ac:picMk id="3" creationId="{0D5283A8-1570-A35B-C3E2-91F2208C95BA}"/>
          </ac:picMkLst>
        </pc:picChg>
      </pc:sldChg>
    </pc:docChg>
  </pc:docChgLst>
  <pc:docChgLst>
    <pc:chgData name="Jakob Werle" userId="S::tuj44601@temple.edu::dff88b26-7947-4efd-9e5e-f0551d802d47" providerId="AD" clId="Web-{075CEFF7-4A7B-E752-D0C1-CC5C53AC8DB4}"/>
    <pc:docChg chg="addSld delSld modSld sldOrd">
      <pc:chgData name="Jakob Werle" userId="S::tuj44601@temple.edu::dff88b26-7947-4efd-9e5e-f0551d802d47" providerId="AD" clId="Web-{075CEFF7-4A7B-E752-D0C1-CC5C53AC8DB4}" dt="2023-11-09T17:28:56.058" v="141" actId="20577"/>
      <pc:docMkLst>
        <pc:docMk/>
      </pc:docMkLst>
      <pc:sldChg chg="modSp">
        <pc:chgData name="Jakob Werle" userId="S::tuj44601@temple.edu::dff88b26-7947-4efd-9e5e-f0551d802d47" providerId="AD" clId="Web-{075CEFF7-4A7B-E752-D0C1-CC5C53AC8DB4}" dt="2023-11-09T17:24:22.688" v="103" actId="20577"/>
        <pc:sldMkLst>
          <pc:docMk/>
          <pc:sldMk cId="3033189337" sldId="269"/>
        </pc:sldMkLst>
        <pc:spChg chg="mod">
          <ac:chgData name="Jakob Werle" userId="S::tuj44601@temple.edu::dff88b26-7947-4efd-9e5e-f0551d802d47" providerId="AD" clId="Web-{075CEFF7-4A7B-E752-D0C1-CC5C53AC8DB4}" dt="2023-11-09T17:24:22.688" v="103" actId="20577"/>
          <ac:spMkLst>
            <pc:docMk/>
            <pc:sldMk cId="3033189337" sldId="269"/>
            <ac:spMk id="2" creationId="{3CEEC96F-FA28-83A7-0758-8D9F43813F67}"/>
          </ac:spMkLst>
        </pc:spChg>
      </pc:sldChg>
      <pc:sldChg chg="del">
        <pc:chgData name="Jakob Werle" userId="S::tuj44601@temple.edu::dff88b26-7947-4efd-9e5e-f0551d802d47" providerId="AD" clId="Web-{075CEFF7-4A7B-E752-D0C1-CC5C53AC8DB4}" dt="2023-11-09T17:22:40.294" v="67"/>
        <pc:sldMkLst>
          <pc:docMk/>
          <pc:sldMk cId="1935120300" sldId="270"/>
        </pc:sldMkLst>
      </pc:sldChg>
      <pc:sldChg chg="modSp">
        <pc:chgData name="Jakob Werle" userId="S::tuj44601@temple.edu::dff88b26-7947-4efd-9e5e-f0551d802d47" providerId="AD" clId="Web-{075CEFF7-4A7B-E752-D0C1-CC5C53AC8DB4}" dt="2023-11-09T17:23:07.326" v="76" actId="20577"/>
        <pc:sldMkLst>
          <pc:docMk/>
          <pc:sldMk cId="4270819914" sldId="271"/>
        </pc:sldMkLst>
        <pc:spChg chg="mod">
          <ac:chgData name="Jakob Werle" userId="S::tuj44601@temple.edu::dff88b26-7947-4efd-9e5e-f0551d802d47" providerId="AD" clId="Web-{075CEFF7-4A7B-E752-D0C1-CC5C53AC8DB4}" dt="2023-11-09T17:23:07.326" v="76" actId="20577"/>
          <ac:spMkLst>
            <pc:docMk/>
            <pc:sldMk cId="4270819914" sldId="271"/>
            <ac:spMk id="2" creationId="{3CEEC96F-FA28-83A7-0758-8D9F43813F67}"/>
          </ac:spMkLst>
        </pc:spChg>
      </pc:sldChg>
      <pc:sldChg chg="modSp">
        <pc:chgData name="Jakob Werle" userId="S::tuj44601@temple.edu::dff88b26-7947-4efd-9e5e-f0551d802d47" providerId="AD" clId="Web-{075CEFF7-4A7B-E752-D0C1-CC5C53AC8DB4}" dt="2023-11-09T17:23:59.766" v="95" actId="20577"/>
        <pc:sldMkLst>
          <pc:docMk/>
          <pc:sldMk cId="877102370" sldId="272"/>
        </pc:sldMkLst>
        <pc:spChg chg="mod">
          <ac:chgData name="Jakob Werle" userId="S::tuj44601@temple.edu::dff88b26-7947-4efd-9e5e-f0551d802d47" providerId="AD" clId="Web-{075CEFF7-4A7B-E752-D0C1-CC5C53AC8DB4}" dt="2023-11-09T17:23:59.766" v="95" actId="20577"/>
          <ac:spMkLst>
            <pc:docMk/>
            <pc:sldMk cId="877102370" sldId="272"/>
            <ac:spMk id="2" creationId="{3CEEC96F-FA28-83A7-0758-8D9F43813F67}"/>
          </ac:spMkLst>
        </pc:spChg>
      </pc:sldChg>
      <pc:sldChg chg="modSp">
        <pc:chgData name="Jakob Werle" userId="S::tuj44601@temple.edu::dff88b26-7947-4efd-9e5e-f0551d802d47" providerId="AD" clId="Web-{075CEFF7-4A7B-E752-D0C1-CC5C53AC8DB4}" dt="2023-11-09T17:28:20.057" v="115" actId="20577"/>
        <pc:sldMkLst>
          <pc:docMk/>
          <pc:sldMk cId="2635932449" sldId="273"/>
        </pc:sldMkLst>
        <pc:spChg chg="mod">
          <ac:chgData name="Jakob Werle" userId="S::tuj44601@temple.edu::dff88b26-7947-4efd-9e5e-f0551d802d47" providerId="AD" clId="Web-{075CEFF7-4A7B-E752-D0C1-CC5C53AC8DB4}" dt="2023-11-09T17:28:20.057" v="115" actId="20577"/>
          <ac:spMkLst>
            <pc:docMk/>
            <pc:sldMk cId="2635932449" sldId="273"/>
            <ac:spMk id="2" creationId="{3CEEC96F-FA28-83A7-0758-8D9F43813F67}"/>
          </ac:spMkLst>
        </pc:spChg>
      </pc:sldChg>
      <pc:sldChg chg="modSp new mod modShow">
        <pc:chgData name="Jakob Werle" userId="S::tuj44601@temple.edu::dff88b26-7947-4efd-9e5e-f0551d802d47" providerId="AD" clId="Web-{075CEFF7-4A7B-E752-D0C1-CC5C53AC8DB4}" dt="2023-11-09T17:20:52.556" v="41" actId="20577"/>
        <pc:sldMkLst>
          <pc:docMk/>
          <pc:sldMk cId="3049877935" sldId="274"/>
        </pc:sldMkLst>
        <pc:spChg chg="mod">
          <ac:chgData name="Jakob Werle" userId="S::tuj44601@temple.edu::dff88b26-7947-4efd-9e5e-f0551d802d47" providerId="AD" clId="Web-{075CEFF7-4A7B-E752-D0C1-CC5C53AC8DB4}" dt="2023-11-09T17:19:54.772" v="15" actId="20577"/>
          <ac:spMkLst>
            <pc:docMk/>
            <pc:sldMk cId="3049877935" sldId="274"/>
            <ac:spMk id="2" creationId="{83B8DE3B-994E-9488-2A96-0FAB85DB9CB1}"/>
          </ac:spMkLst>
        </pc:spChg>
        <pc:spChg chg="mod">
          <ac:chgData name="Jakob Werle" userId="S::tuj44601@temple.edu::dff88b26-7947-4efd-9e5e-f0551d802d47" providerId="AD" clId="Web-{075CEFF7-4A7B-E752-D0C1-CC5C53AC8DB4}" dt="2023-11-09T17:20:52.556" v="41" actId="20577"/>
          <ac:spMkLst>
            <pc:docMk/>
            <pc:sldMk cId="3049877935" sldId="274"/>
            <ac:spMk id="3" creationId="{EB636BCF-276C-D734-CE6F-CD5CF0E32220}"/>
          </ac:spMkLst>
        </pc:spChg>
      </pc:sldChg>
      <pc:sldChg chg="modSp add">
        <pc:chgData name="Jakob Werle" userId="S::tuj44601@temple.edu::dff88b26-7947-4efd-9e5e-f0551d802d47" providerId="AD" clId="Web-{075CEFF7-4A7B-E752-D0C1-CC5C53AC8DB4}" dt="2023-11-09T17:21:13.010" v="45" actId="20577"/>
        <pc:sldMkLst>
          <pc:docMk/>
          <pc:sldMk cId="3273985606" sldId="275"/>
        </pc:sldMkLst>
        <pc:spChg chg="mod">
          <ac:chgData name="Jakob Werle" userId="S::tuj44601@temple.edu::dff88b26-7947-4efd-9e5e-f0551d802d47" providerId="AD" clId="Web-{075CEFF7-4A7B-E752-D0C1-CC5C53AC8DB4}" dt="2023-11-09T17:21:13.010" v="45" actId="20577"/>
          <ac:spMkLst>
            <pc:docMk/>
            <pc:sldMk cId="3273985606" sldId="275"/>
            <ac:spMk id="2" creationId="{3CEEC96F-FA28-83A7-0758-8D9F43813F67}"/>
          </ac:spMkLst>
        </pc:spChg>
      </pc:sldChg>
      <pc:sldChg chg="modSp add ord">
        <pc:chgData name="Jakob Werle" userId="S::tuj44601@temple.edu::dff88b26-7947-4efd-9e5e-f0551d802d47" providerId="AD" clId="Web-{075CEFF7-4A7B-E752-D0C1-CC5C53AC8DB4}" dt="2023-11-09T17:22:07.715" v="57"/>
        <pc:sldMkLst>
          <pc:docMk/>
          <pc:sldMk cId="362738530" sldId="276"/>
        </pc:sldMkLst>
        <pc:spChg chg="mod">
          <ac:chgData name="Jakob Werle" userId="S::tuj44601@temple.edu::dff88b26-7947-4efd-9e5e-f0551d802d47" providerId="AD" clId="Web-{075CEFF7-4A7B-E752-D0C1-CC5C53AC8DB4}" dt="2023-11-09T17:21:32.338" v="55" actId="20577"/>
          <ac:spMkLst>
            <pc:docMk/>
            <pc:sldMk cId="362738530" sldId="276"/>
            <ac:spMk id="2" creationId="{3CEEC96F-FA28-83A7-0758-8D9F43813F67}"/>
          </ac:spMkLst>
        </pc:spChg>
      </pc:sldChg>
      <pc:sldChg chg="modSp add">
        <pc:chgData name="Jakob Werle" userId="S::tuj44601@temple.edu::dff88b26-7947-4efd-9e5e-f0551d802d47" providerId="AD" clId="Web-{075CEFF7-4A7B-E752-D0C1-CC5C53AC8DB4}" dt="2023-11-09T17:22:21.215" v="66" actId="20577"/>
        <pc:sldMkLst>
          <pc:docMk/>
          <pc:sldMk cId="3062795485" sldId="277"/>
        </pc:sldMkLst>
        <pc:spChg chg="mod">
          <ac:chgData name="Jakob Werle" userId="S::tuj44601@temple.edu::dff88b26-7947-4efd-9e5e-f0551d802d47" providerId="AD" clId="Web-{075CEFF7-4A7B-E752-D0C1-CC5C53AC8DB4}" dt="2023-11-09T17:22:21.215" v="66" actId="20577"/>
          <ac:spMkLst>
            <pc:docMk/>
            <pc:sldMk cId="3062795485" sldId="277"/>
            <ac:spMk id="2" creationId="{3CEEC96F-FA28-83A7-0758-8D9F43813F67}"/>
          </ac:spMkLst>
        </pc:spChg>
      </pc:sldChg>
      <pc:sldChg chg="modSp add">
        <pc:chgData name="Jakob Werle" userId="S::tuj44601@temple.edu::dff88b26-7947-4efd-9e5e-f0551d802d47" providerId="AD" clId="Web-{075CEFF7-4A7B-E752-D0C1-CC5C53AC8DB4}" dt="2023-11-09T17:22:52.388" v="73" actId="20577"/>
        <pc:sldMkLst>
          <pc:docMk/>
          <pc:sldMk cId="4286803015" sldId="278"/>
        </pc:sldMkLst>
        <pc:spChg chg="mod">
          <ac:chgData name="Jakob Werle" userId="S::tuj44601@temple.edu::dff88b26-7947-4efd-9e5e-f0551d802d47" providerId="AD" clId="Web-{075CEFF7-4A7B-E752-D0C1-CC5C53AC8DB4}" dt="2023-11-09T17:22:52.388" v="73" actId="20577"/>
          <ac:spMkLst>
            <pc:docMk/>
            <pc:sldMk cId="4286803015" sldId="278"/>
            <ac:spMk id="2" creationId="{3CEEC96F-FA28-83A7-0758-8D9F43813F67}"/>
          </ac:spMkLst>
        </pc:spChg>
      </pc:sldChg>
      <pc:sldChg chg="modSp add">
        <pc:chgData name="Jakob Werle" userId="S::tuj44601@temple.edu::dff88b26-7947-4efd-9e5e-f0551d802d47" providerId="AD" clId="Web-{075CEFF7-4A7B-E752-D0C1-CC5C53AC8DB4}" dt="2023-11-09T17:27:18.304" v="105" actId="20577"/>
        <pc:sldMkLst>
          <pc:docMk/>
          <pc:sldMk cId="1749620545" sldId="279"/>
        </pc:sldMkLst>
        <pc:spChg chg="mod">
          <ac:chgData name="Jakob Werle" userId="S::tuj44601@temple.edu::dff88b26-7947-4efd-9e5e-f0551d802d47" providerId="AD" clId="Web-{075CEFF7-4A7B-E752-D0C1-CC5C53AC8DB4}" dt="2023-11-09T17:27:18.304" v="105" actId="20577"/>
          <ac:spMkLst>
            <pc:docMk/>
            <pc:sldMk cId="1749620545" sldId="279"/>
            <ac:spMk id="2" creationId="{3CEEC96F-FA28-83A7-0758-8D9F43813F67}"/>
          </ac:spMkLst>
        </pc:spChg>
      </pc:sldChg>
      <pc:sldChg chg="modSp add">
        <pc:chgData name="Jakob Werle" userId="S::tuj44601@temple.edu::dff88b26-7947-4efd-9e5e-f0551d802d47" providerId="AD" clId="Web-{075CEFF7-4A7B-E752-D0C1-CC5C53AC8DB4}" dt="2023-11-09T17:27:33.305" v="111" actId="20577"/>
        <pc:sldMkLst>
          <pc:docMk/>
          <pc:sldMk cId="3608967443" sldId="280"/>
        </pc:sldMkLst>
        <pc:spChg chg="mod">
          <ac:chgData name="Jakob Werle" userId="S::tuj44601@temple.edu::dff88b26-7947-4efd-9e5e-f0551d802d47" providerId="AD" clId="Web-{075CEFF7-4A7B-E752-D0C1-CC5C53AC8DB4}" dt="2023-11-09T17:27:33.305" v="111" actId="20577"/>
          <ac:spMkLst>
            <pc:docMk/>
            <pc:sldMk cId="3608967443" sldId="280"/>
            <ac:spMk id="2" creationId="{3CEEC96F-FA28-83A7-0758-8D9F43813F67}"/>
          </ac:spMkLst>
        </pc:spChg>
      </pc:sldChg>
      <pc:sldChg chg="modSp add">
        <pc:chgData name="Jakob Werle" userId="S::tuj44601@temple.edu::dff88b26-7947-4efd-9e5e-f0551d802d47" providerId="AD" clId="Web-{075CEFF7-4A7B-E752-D0C1-CC5C53AC8DB4}" dt="2023-11-09T17:24:14.641" v="100" actId="20577"/>
        <pc:sldMkLst>
          <pc:docMk/>
          <pc:sldMk cId="512721336" sldId="281"/>
        </pc:sldMkLst>
        <pc:spChg chg="mod">
          <ac:chgData name="Jakob Werle" userId="S::tuj44601@temple.edu::dff88b26-7947-4efd-9e5e-f0551d802d47" providerId="AD" clId="Web-{075CEFF7-4A7B-E752-D0C1-CC5C53AC8DB4}" dt="2023-11-09T17:24:14.641" v="100" actId="20577"/>
          <ac:spMkLst>
            <pc:docMk/>
            <pc:sldMk cId="512721336" sldId="281"/>
            <ac:spMk id="2" creationId="{3CEEC96F-FA28-83A7-0758-8D9F43813F67}"/>
          </ac:spMkLst>
        </pc:spChg>
      </pc:sldChg>
      <pc:sldChg chg="modSp add">
        <pc:chgData name="Jakob Werle" userId="S::tuj44601@temple.edu::dff88b26-7947-4efd-9e5e-f0551d802d47" providerId="AD" clId="Web-{075CEFF7-4A7B-E752-D0C1-CC5C53AC8DB4}" dt="2023-11-09T17:28:40.323" v="136" actId="20577"/>
        <pc:sldMkLst>
          <pc:docMk/>
          <pc:sldMk cId="4144484632" sldId="282"/>
        </pc:sldMkLst>
        <pc:spChg chg="mod">
          <ac:chgData name="Jakob Werle" userId="S::tuj44601@temple.edu::dff88b26-7947-4efd-9e5e-f0551d802d47" providerId="AD" clId="Web-{075CEFF7-4A7B-E752-D0C1-CC5C53AC8DB4}" dt="2023-11-09T17:28:40.323" v="136" actId="20577"/>
          <ac:spMkLst>
            <pc:docMk/>
            <pc:sldMk cId="4144484632" sldId="282"/>
            <ac:spMk id="2" creationId="{3CEEC96F-FA28-83A7-0758-8D9F43813F67}"/>
          </ac:spMkLst>
        </pc:spChg>
      </pc:sldChg>
      <pc:sldChg chg="modSp add">
        <pc:chgData name="Jakob Werle" userId="S::tuj44601@temple.edu::dff88b26-7947-4efd-9e5e-f0551d802d47" providerId="AD" clId="Web-{075CEFF7-4A7B-E752-D0C1-CC5C53AC8DB4}" dt="2023-11-09T17:28:56.058" v="141" actId="20577"/>
        <pc:sldMkLst>
          <pc:docMk/>
          <pc:sldMk cId="3648523738" sldId="283"/>
        </pc:sldMkLst>
        <pc:spChg chg="mod">
          <ac:chgData name="Jakob Werle" userId="S::tuj44601@temple.edu::dff88b26-7947-4efd-9e5e-f0551d802d47" providerId="AD" clId="Web-{075CEFF7-4A7B-E752-D0C1-CC5C53AC8DB4}" dt="2023-11-09T17:28:56.058" v="141" actId="20577"/>
          <ac:spMkLst>
            <pc:docMk/>
            <pc:sldMk cId="3648523738" sldId="283"/>
            <ac:spMk id="2" creationId="{3CEEC96F-FA28-83A7-0758-8D9F43813F67}"/>
          </ac:spMkLst>
        </pc:spChg>
      </pc:sldChg>
    </pc:docChg>
  </pc:docChgLst>
  <pc:docChgLst>
    <pc:chgData name="Diana Tiburcio" userId="S::tun34058@temple.edu::424535f6-42b0-4c59-95c3-3c1f078bb87e" providerId="AD" clId="Web-{E5B18B5F-C57F-4BFB-8FDE-0216F3B022C6}"/>
    <pc:docChg chg="modSld">
      <pc:chgData name="Diana Tiburcio" userId="S::tun34058@temple.edu::424535f6-42b0-4c59-95c3-3c1f078bb87e" providerId="AD" clId="Web-{E5B18B5F-C57F-4BFB-8FDE-0216F3B022C6}" dt="2023-12-07T14:47:48.217" v="5"/>
      <pc:docMkLst>
        <pc:docMk/>
      </pc:docMkLst>
      <pc:sldChg chg="addSp delSp">
        <pc:chgData name="Diana Tiburcio" userId="S::tun34058@temple.edu::424535f6-42b0-4c59-95c3-3c1f078bb87e" providerId="AD" clId="Web-{E5B18B5F-C57F-4BFB-8FDE-0216F3B022C6}" dt="2023-12-07T14:47:48.217" v="5"/>
        <pc:sldMkLst>
          <pc:docMk/>
          <pc:sldMk cId="3033189337" sldId="269"/>
        </pc:sldMkLst>
        <pc:spChg chg="add del">
          <ac:chgData name="Diana Tiburcio" userId="S::tun34058@temple.edu::424535f6-42b0-4c59-95c3-3c1f078bb87e" providerId="AD" clId="Web-{E5B18B5F-C57F-4BFB-8FDE-0216F3B022C6}" dt="2023-12-07T14:47:48.217" v="5"/>
          <ac:spMkLst>
            <pc:docMk/>
            <pc:sldMk cId="3033189337" sldId="269"/>
            <ac:spMk id="7" creationId="{DD2ADA5F-1CCC-CDA2-C9A8-68EC5ACDF22C}"/>
          </ac:spMkLst>
        </pc:spChg>
      </pc:sldChg>
      <pc:sldChg chg="addSp delSp">
        <pc:chgData name="Diana Tiburcio" userId="S::tun34058@temple.edu::424535f6-42b0-4c59-95c3-3c1f078bb87e" providerId="AD" clId="Web-{E5B18B5F-C57F-4BFB-8FDE-0216F3B022C6}" dt="2023-12-07T11:41:30.682" v="1"/>
        <pc:sldMkLst>
          <pc:docMk/>
          <pc:sldMk cId="3390241170" sldId="284"/>
        </pc:sldMkLst>
        <pc:spChg chg="add del">
          <ac:chgData name="Diana Tiburcio" userId="S::tun34058@temple.edu::424535f6-42b0-4c59-95c3-3c1f078bb87e" providerId="AD" clId="Web-{E5B18B5F-C57F-4BFB-8FDE-0216F3B022C6}" dt="2023-12-07T11:41:30.682" v="1"/>
          <ac:spMkLst>
            <pc:docMk/>
            <pc:sldMk cId="3390241170" sldId="284"/>
            <ac:spMk id="6" creationId="{82812C01-B87C-0983-B350-3021410187F6}"/>
          </ac:spMkLst>
        </pc:spChg>
      </pc:sldChg>
    </pc:docChg>
  </pc:docChgLst>
  <pc:docChgLst>
    <pc:chgData name="Selinez Soto" userId="c951e1bb-38e2-456a-a139-facd0aa3ad26" providerId="ADAL" clId="{1B5892A2-F0A9-4BE9-A2F4-874C0F4F5E58}"/>
    <pc:docChg chg="undo custSel addSld delSld modSld sldOrd">
      <pc:chgData name="Selinez Soto" userId="c951e1bb-38e2-456a-a139-facd0aa3ad26" providerId="ADAL" clId="{1B5892A2-F0A9-4BE9-A2F4-874C0F4F5E58}" dt="2023-12-07T15:42:33.214" v="1302" actId="14100"/>
      <pc:docMkLst>
        <pc:docMk/>
      </pc:docMkLst>
      <pc:sldChg chg="modTransition">
        <pc:chgData name="Selinez Soto" userId="c951e1bb-38e2-456a-a139-facd0aa3ad26" providerId="ADAL" clId="{1B5892A2-F0A9-4BE9-A2F4-874C0F4F5E58}" dt="2023-12-06T17:35:47.412" v="899"/>
        <pc:sldMkLst>
          <pc:docMk/>
          <pc:sldMk cId="1311434201" sldId="258"/>
        </pc:sldMkLst>
      </pc:sldChg>
      <pc:sldChg chg="modTransition">
        <pc:chgData name="Selinez Soto" userId="c951e1bb-38e2-456a-a139-facd0aa3ad26" providerId="ADAL" clId="{1B5892A2-F0A9-4BE9-A2F4-874C0F4F5E58}" dt="2023-12-06T17:36:27.075" v="904"/>
        <pc:sldMkLst>
          <pc:docMk/>
          <pc:sldMk cId="522528540" sldId="260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1804268354" sldId="266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2980697538" sldId="267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2779831325" sldId="268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3033189337" sldId="269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4270819914" sldId="271"/>
        </pc:sldMkLst>
      </pc:sldChg>
      <pc:sldChg chg="modSp mod">
        <pc:chgData name="Selinez Soto" userId="c951e1bb-38e2-456a-a139-facd0aa3ad26" providerId="ADAL" clId="{1B5892A2-F0A9-4BE9-A2F4-874C0F4F5E58}" dt="2023-11-30T02:49:05.838" v="635" actId="20577"/>
        <pc:sldMkLst>
          <pc:docMk/>
          <pc:sldMk cId="877102370" sldId="272"/>
        </pc:sldMkLst>
        <pc:spChg chg="mod">
          <ac:chgData name="Selinez Soto" userId="c951e1bb-38e2-456a-a139-facd0aa3ad26" providerId="ADAL" clId="{1B5892A2-F0A9-4BE9-A2F4-874C0F4F5E58}" dt="2023-11-30T02:49:05.838" v="635" actId="20577"/>
          <ac:spMkLst>
            <pc:docMk/>
            <pc:sldMk cId="877102370" sldId="272"/>
            <ac:spMk id="3" creationId="{561A0A91-A0F6-A022-4376-C33C29C6E4A6}"/>
          </ac:spMkLst>
        </pc:spChg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2635932449" sldId="273"/>
        </pc:sldMkLst>
      </pc:sldChg>
      <pc:sldChg chg="modTransition">
        <pc:chgData name="Selinez Soto" userId="c951e1bb-38e2-456a-a139-facd0aa3ad26" providerId="ADAL" clId="{1B5892A2-F0A9-4BE9-A2F4-874C0F4F5E58}" dt="2023-12-06T17:35:58.247" v="901"/>
        <pc:sldMkLst>
          <pc:docMk/>
          <pc:sldMk cId="3049877935" sldId="274"/>
        </pc:sldMkLst>
      </pc:sldChg>
      <pc:sldChg chg="modSp mod modTransition">
        <pc:chgData name="Selinez Soto" userId="c951e1bb-38e2-456a-a139-facd0aa3ad26" providerId="ADAL" clId="{1B5892A2-F0A9-4BE9-A2F4-874C0F4F5E58}" dt="2023-12-07T15:20:23.450" v="1275" actId="20577"/>
        <pc:sldMkLst>
          <pc:docMk/>
          <pc:sldMk cId="3273985606" sldId="275"/>
        </pc:sldMkLst>
        <pc:spChg chg="mod">
          <ac:chgData name="Selinez Soto" userId="c951e1bb-38e2-456a-a139-facd0aa3ad26" providerId="ADAL" clId="{1B5892A2-F0A9-4BE9-A2F4-874C0F4F5E58}" dt="2023-12-07T04:10:09.826" v="995" actId="20577"/>
          <ac:spMkLst>
            <pc:docMk/>
            <pc:sldMk cId="3273985606" sldId="275"/>
            <ac:spMk id="2" creationId="{3CEEC96F-FA28-83A7-0758-8D9F43813F67}"/>
          </ac:spMkLst>
        </pc:spChg>
        <pc:spChg chg="mod">
          <ac:chgData name="Selinez Soto" userId="c951e1bb-38e2-456a-a139-facd0aa3ad26" providerId="ADAL" clId="{1B5892A2-F0A9-4BE9-A2F4-874C0F4F5E58}" dt="2023-12-07T15:20:23.450" v="1275" actId="20577"/>
          <ac:spMkLst>
            <pc:docMk/>
            <pc:sldMk cId="3273985606" sldId="275"/>
            <ac:spMk id="4" creationId="{58C80E3F-769C-7F43-26D2-EA00489F9A47}"/>
          </ac:spMkLst>
        </pc:spChg>
      </pc:sldChg>
      <pc:sldChg chg="addSp delSp modSp mod modTransition delAnim modAnim">
        <pc:chgData name="Selinez Soto" userId="c951e1bb-38e2-456a-a139-facd0aa3ad26" providerId="ADAL" clId="{1B5892A2-F0A9-4BE9-A2F4-874C0F4F5E58}" dt="2023-12-07T06:14:02.451" v="1205"/>
        <pc:sldMkLst>
          <pc:docMk/>
          <pc:sldMk cId="362738530" sldId="276"/>
        </pc:sldMkLst>
        <pc:spChg chg="add del mod">
          <ac:chgData name="Selinez Soto" userId="c951e1bb-38e2-456a-a139-facd0aa3ad26" providerId="ADAL" clId="{1B5892A2-F0A9-4BE9-A2F4-874C0F4F5E58}" dt="2023-12-07T01:23:37.828" v="916" actId="478"/>
          <ac:spMkLst>
            <pc:docMk/>
            <pc:sldMk cId="362738530" sldId="276"/>
            <ac:spMk id="7" creationId="{8F6584B8-9B25-3B49-835F-2F2E7B9F3BDF}"/>
          </ac:spMkLst>
        </pc:spChg>
        <pc:spChg chg="add del mod">
          <ac:chgData name="Selinez Soto" userId="c951e1bb-38e2-456a-a139-facd0aa3ad26" providerId="ADAL" clId="{1B5892A2-F0A9-4BE9-A2F4-874C0F4F5E58}" dt="2023-12-06T16:26:49.023" v="639"/>
          <ac:spMkLst>
            <pc:docMk/>
            <pc:sldMk cId="362738530" sldId="276"/>
            <ac:spMk id="8" creationId="{96B539E4-0AA3-2876-D6C7-42233C9809B6}"/>
          </ac:spMkLst>
        </pc:spChg>
        <pc:spChg chg="del">
          <ac:chgData name="Selinez Soto" userId="c951e1bb-38e2-456a-a139-facd0aa3ad26" providerId="ADAL" clId="{1B5892A2-F0A9-4BE9-A2F4-874C0F4F5E58}" dt="2023-12-06T16:23:20.254" v="637"/>
          <ac:spMkLst>
            <pc:docMk/>
            <pc:sldMk cId="362738530" sldId="276"/>
            <ac:spMk id="14" creationId="{F77A7185-0DC5-7002-B393-C4DDEE34BC35}"/>
          </ac:spMkLst>
        </pc:spChg>
        <pc:picChg chg="add del mod modCrop">
          <ac:chgData name="Selinez Soto" userId="c951e1bb-38e2-456a-a139-facd0aa3ad26" providerId="ADAL" clId="{1B5892A2-F0A9-4BE9-A2F4-874C0F4F5E58}" dt="2023-12-07T06:01:22.810" v="1160" actId="478"/>
          <ac:picMkLst>
            <pc:docMk/>
            <pc:sldMk cId="362738530" sldId="276"/>
            <ac:picMk id="3" creationId="{CBACF404-F317-CABA-F440-A6337259FDFA}"/>
          </ac:picMkLst>
        </pc:picChg>
        <pc:picChg chg="add del mod">
          <ac:chgData name="Selinez Soto" userId="c951e1bb-38e2-456a-a139-facd0aa3ad26" providerId="ADAL" clId="{1B5892A2-F0A9-4BE9-A2F4-874C0F4F5E58}" dt="2023-12-06T16:25:14.906" v="638" actId="478"/>
          <ac:picMkLst>
            <pc:docMk/>
            <pc:sldMk cId="362738530" sldId="276"/>
            <ac:picMk id="6" creationId="{BB7D2F6F-976C-A6D2-B838-0B330EFF681F}"/>
          </ac:picMkLst>
        </pc:picChg>
        <pc:picChg chg="add del mod modCrop">
          <ac:chgData name="Selinez Soto" userId="c951e1bb-38e2-456a-a139-facd0aa3ad26" providerId="ADAL" clId="{1B5892A2-F0A9-4BE9-A2F4-874C0F4F5E58}" dt="2023-12-07T06:13:12.738" v="1183" actId="478"/>
          <ac:picMkLst>
            <pc:docMk/>
            <pc:sldMk cId="362738530" sldId="276"/>
            <ac:picMk id="8" creationId="{5E66D570-5447-D7F2-CCB8-51EE8B37E8FE}"/>
          </ac:picMkLst>
        </pc:picChg>
        <pc:picChg chg="add del mod">
          <ac:chgData name="Selinez Soto" userId="c951e1bb-38e2-456a-a139-facd0aa3ad26" providerId="ADAL" clId="{1B5892A2-F0A9-4BE9-A2F4-874C0F4F5E58}" dt="2023-12-07T01:23:26.456" v="913" actId="478"/>
          <ac:picMkLst>
            <pc:docMk/>
            <pc:sldMk cId="362738530" sldId="276"/>
            <ac:picMk id="9" creationId="{50CCBCD3-9218-FACC-92AA-1B209407A5FC}"/>
          </ac:picMkLst>
        </pc:picChg>
        <pc:picChg chg="add del mod">
          <ac:chgData name="Selinez Soto" userId="c951e1bb-38e2-456a-a139-facd0aa3ad26" providerId="ADAL" clId="{1B5892A2-F0A9-4BE9-A2F4-874C0F4F5E58}" dt="2023-12-07T06:09:08.440" v="1174" actId="478"/>
          <ac:picMkLst>
            <pc:docMk/>
            <pc:sldMk cId="362738530" sldId="276"/>
            <ac:picMk id="10" creationId="{36BC5A4B-2AD0-D51C-CE87-879C32DF25F6}"/>
          </ac:picMkLst>
        </pc:picChg>
        <pc:picChg chg="add mod">
          <ac:chgData name="Selinez Soto" userId="c951e1bb-38e2-456a-a139-facd0aa3ad26" providerId="ADAL" clId="{1B5892A2-F0A9-4BE9-A2F4-874C0F4F5E58}" dt="2023-12-07T06:13:47.740" v="1199" actId="1076"/>
          <ac:picMkLst>
            <pc:docMk/>
            <pc:sldMk cId="362738530" sldId="276"/>
            <ac:picMk id="11" creationId="{2D2A3A4B-30CB-35C6-9651-6198939C6DA4}"/>
          </ac:picMkLst>
        </pc:picChg>
        <pc:picChg chg="add mod">
          <ac:chgData name="Selinez Soto" userId="c951e1bb-38e2-456a-a139-facd0aa3ad26" providerId="ADAL" clId="{1B5892A2-F0A9-4BE9-A2F4-874C0F4F5E58}" dt="2023-12-07T06:13:58.862" v="1203" actId="1076"/>
          <ac:picMkLst>
            <pc:docMk/>
            <pc:sldMk cId="362738530" sldId="276"/>
            <ac:picMk id="12" creationId="{E10DE30A-559C-3D1F-9230-D23326866507}"/>
          </ac:picMkLst>
        </pc:picChg>
      </pc:sldChg>
      <pc:sldChg chg="addSp modSp modTransition">
        <pc:chgData name="Selinez Soto" userId="c951e1bb-38e2-456a-a139-facd0aa3ad26" providerId="ADAL" clId="{1B5892A2-F0A9-4BE9-A2F4-874C0F4F5E58}" dt="2023-12-06T17:36:42.612" v="906"/>
        <pc:sldMkLst>
          <pc:docMk/>
          <pc:sldMk cId="3062795485" sldId="277"/>
        </pc:sldMkLst>
        <pc:picChg chg="add mod">
          <ac:chgData name="Selinez Soto" userId="c951e1bb-38e2-456a-a139-facd0aa3ad26" providerId="ADAL" clId="{1B5892A2-F0A9-4BE9-A2F4-874C0F4F5E58}" dt="2023-12-06T17:35:34.914" v="898" actId="1076"/>
          <ac:picMkLst>
            <pc:docMk/>
            <pc:sldMk cId="3062795485" sldId="277"/>
            <ac:picMk id="4098" creationId="{8FD8681E-B0C8-072E-1D24-F036CCE6C0DD}"/>
          </ac:picMkLst>
        </pc:picChg>
        <pc:picChg chg="add mod">
          <ac:chgData name="Selinez Soto" userId="c951e1bb-38e2-456a-a139-facd0aa3ad26" providerId="ADAL" clId="{1B5892A2-F0A9-4BE9-A2F4-874C0F4F5E58}" dt="2023-12-06T17:35:34.914" v="898" actId="1076"/>
          <ac:picMkLst>
            <pc:docMk/>
            <pc:sldMk cId="3062795485" sldId="277"/>
            <ac:picMk id="4100" creationId="{F07F882D-2484-89DA-AA7F-11814EBFE4F8}"/>
          </ac:picMkLst>
        </pc:picChg>
      </pc:sldChg>
      <pc:sldChg chg="addSp delSp modSp mod ord modTransition modCm modNotesTx">
        <pc:chgData name="Selinez Soto" userId="c951e1bb-38e2-456a-a139-facd0aa3ad26" providerId="ADAL" clId="{1B5892A2-F0A9-4BE9-A2F4-874C0F4F5E58}" dt="2023-12-07T15:42:33.214" v="1302" actId="14100"/>
        <pc:sldMkLst>
          <pc:docMk/>
          <pc:sldMk cId="512721336" sldId="281"/>
        </pc:sldMkLst>
        <pc:spChg chg="add del mod">
          <ac:chgData name="Selinez Soto" userId="c951e1bb-38e2-456a-a139-facd0aa3ad26" providerId="ADAL" clId="{1B5892A2-F0A9-4BE9-A2F4-874C0F4F5E58}" dt="2023-12-06T16:56:00.738" v="641" actId="478"/>
          <ac:spMkLst>
            <pc:docMk/>
            <pc:sldMk cId="512721336" sldId="281"/>
            <ac:spMk id="8" creationId="{01C2F1C0-6C2B-D682-9AF7-12D9915679EE}"/>
          </ac:spMkLst>
        </pc:spChg>
        <pc:graphicFrameChg chg="add del mod">
          <ac:chgData name="Selinez Soto" userId="c951e1bb-38e2-456a-a139-facd0aa3ad26" providerId="ADAL" clId="{1B5892A2-F0A9-4BE9-A2F4-874C0F4F5E58}" dt="2023-12-07T05:52:42.985" v="1085" actId="478"/>
          <ac:graphicFrameMkLst>
            <pc:docMk/>
            <pc:sldMk cId="512721336" sldId="281"/>
            <ac:graphicFrameMk id="6" creationId="{F5BC113E-B8AB-1587-7586-CC25F657E703}"/>
          </ac:graphicFrameMkLst>
        </pc:graphicFrameChg>
        <pc:graphicFrameChg chg="add mod">
          <ac:chgData name="Selinez Soto" userId="c951e1bb-38e2-456a-a139-facd0aa3ad26" providerId="ADAL" clId="{1B5892A2-F0A9-4BE9-A2F4-874C0F4F5E58}" dt="2023-12-07T05:53:23.401" v="1092"/>
          <ac:graphicFrameMkLst>
            <pc:docMk/>
            <pc:sldMk cId="512721336" sldId="281"/>
            <ac:graphicFrameMk id="8" creationId="{F5BC113E-B8AB-1587-7586-CC25F657E703}"/>
          </ac:graphicFrameMkLst>
        </pc:graphicFrameChg>
        <pc:graphicFrameChg chg="add mod">
          <ac:chgData name="Selinez Soto" userId="c951e1bb-38e2-456a-a139-facd0aa3ad26" providerId="ADAL" clId="{1B5892A2-F0A9-4BE9-A2F4-874C0F4F5E58}" dt="2023-12-06T16:56:19.048" v="648"/>
          <ac:graphicFrameMkLst>
            <pc:docMk/>
            <pc:sldMk cId="512721336" sldId="281"/>
            <ac:graphicFrameMk id="9" creationId="{9EA2A049-615A-47CE-A804-188C92176341}"/>
          </ac:graphicFrameMkLst>
        </pc:graphicFrameChg>
        <pc:graphicFrameChg chg="add mod">
          <ac:chgData name="Selinez Soto" userId="c951e1bb-38e2-456a-a139-facd0aa3ad26" providerId="ADAL" clId="{1B5892A2-F0A9-4BE9-A2F4-874C0F4F5E58}" dt="2023-12-07T15:22:13.991" v="1278"/>
          <ac:graphicFrameMkLst>
            <pc:docMk/>
            <pc:sldMk cId="512721336" sldId="281"/>
            <ac:graphicFrameMk id="11" creationId="{9EA2A049-615A-47CE-A804-188C92176341}"/>
          </ac:graphicFrameMkLst>
        </pc:graphicFrameChg>
        <pc:graphicFrameChg chg="add mod">
          <ac:chgData name="Selinez Soto" userId="c951e1bb-38e2-456a-a139-facd0aa3ad26" providerId="ADAL" clId="{1B5892A2-F0A9-4BE9-A2F4-874C0F4F5E58}" dt="2023-12-06T16:56:31.398" v="653"/>
          <ac:graphicFrameMkLst>
            <pc:docMk/>
            <pc:sldMk cId="512721336" sldId="281"/>
            <ac:graphicFrameMk id="11" creationId="{F5BC113E-B8AB-1587-7586-CC25F657E703}"/>
          </ac:graphicFrameMkLst>
        </pc:graphicFrameChg>
        <pc:graphicFrameChg chg="add del mod">
          <ac:chgData name="Selinez Soto" userId="c951e1bb-38e2-456a-a139-facd0aa3ad26" providerId="ADAL" clId="{1B5892A2-F0A9-4BE9-A2F4-874C0F4F5E58}" dt="2023-12-06T16:57:19.582" v="658"/>
          <ac:graphicFrameMkLst>
            <pc:docMk/>
            <pc:sldMk cId="512721336" sldId="281"/>
            <ac:graphicFrameMk id="13" creationId="{455099B5-9D06-FD6F-C93C-3EB979255C4E}"/>
          </ac:graphicFrameMkLst>
        </pc:graphicFrameChg>
        <pc:graphicFrameChg chg="add mod">
          <ac:chgData name="Selinez Soto" userId="c951e1bb-38e2-456a-a139-facd0aa3ad26" providerId="ADAL" clId="{1B5892A2-F0A9-4BE9-A2F4-874C0F4F5E58}" dt="2023-12-07T15:42:05.787" v="1293"/>
          <ac:graphicFrameMkLst>
            <pc:docMk/>
            <pc:sldMk cId="512721336" sldId="281"/>
            <ac:graphicFrameMk id="14" creationId="{9EA2A049-615A-47CE-A804-188C92176341}"/>
          </ac:graphicFrameMkLst>
        </pc:graphicFrameChg>
        <pc:graphicFrameChg chg="add del mod">
          <ac:chgData name="Selinez Soto" userId="c951e1bb-38e2-456a-a139-facd0aa3ad26" providerId="ADAL" clId="{1B5892A2-F0A9-4BE9-A2F4-874C0F4F5E58}" dt="2023-12-06T16:58:26.795" v="664"/>
          <ac:graphicFrameMkLst>
            <pc:docMk/>
            <pc:sldMk cId="512721336" sldId="281"/>
            <ac:graphicFrameMk id="15" creationId="{458A9783-281C-C1E1-4EF6-545189DA8FAC}"/>
          </ac:graphicFrameMkLst>
        </pc:graphicFrameChg>
        <pc:graphicFrameChg chg="add del mod">
          <ac:chgData name="Selinez Soto" userId="c951e1bb-38e2-456a-a139-facd0aa3ad26" providerId="ADAL" clId="{1B5892A2-F0A9-4BE9-A2F4-874C0F4F5E58}" dt="2023-12-06T16:58:41.592" v="678"/>
          <ac:graphicFrameMkLst>
            <pc:docMk/>
            <pc:sldMk cId="512721336" sldId="281"/>
            <ac:graphicFrameMk id="18" creationId="{46DD7789-EFCF-4919-3BDF-822E962BA811}"/>
          </ac:graphicFrameMkLst>
        </pc:graphicFrameChg>
        <pc:graphicFrameChg chg="add del mod">
          <ac:chgData name="Selinez Soto" userId="c951e1bb-38e2-456a-a139-facd0aa3ad26" providerId="ADAL" clId="{1B5892A2-F0A9-4BE9-A2F4-874C0F4F5E58}" dt="2023-12-06T17:00:30.263" v="730" actId="478"/>
          <ac:graphicFrameMkLst>
            <pc:docMk/>
            <pc:sldMk cId="512721336" sldId="281"/>
            <ac:graphicFrameMk id="19" creationId="{B7F10A05-B5FA-BCC5-A69B-C9B34A5B976A}"/>
          </ac:graphicFrameMkLst>
        </pc:graphicFrameChg>
        <pc:graphicFrameChg chg="add del mod modGraphic">
          <ac:chgData name="Selinez Soto" userId="c951e1bb-38e2-456a-a139-facd0aa3ad26" providerId="ADAL" clId="{1B5892A2-F0A9-4BE9-A2F4-874C0F4F5E58}" dt="2023-12-06T17:00:36.194" v="732" actId="478"/>
          <ac:graphicFrameMkLst>
            <pc:docMk/>
            <pc:sldMk cId="512721336" sldId="281"/>
            <ac:graphicFrameMk id="20" creationId="{98CC3607-D645-DB1D-26E5-4AE23800496E}"/>
          </ac:graphicFrameMkLst>
        </pc:graphicFrameChg>
        <pc:picChg chg="add del mod">
          <ac:chgData name="Selinez Soto" userId="c951e1bb-38e2-456a-a139-facd0aa3ad26" providerId="ADAL" clId="{1B5892A2-F0A9-4BE9-A2F4-874C0F4F5E58}" dt="2023-12-07T05:54:25.773" v="1108" actId="478"/>
          <ac:picMkLst>
            <pc:docMk/>
            <pc:sldMk cId="512721336" sldId="281"/>
            <ac:picMk id="3" creationId="{6C6029E3-C36B-F93E-89DD-44D36F7DF3C6}"/>
          </ac:picMkLst>
        </pc:picChg>
        <pc:picChg chg="add mod">
          <ac:chgData name="Selinez Soto" userId="c951e1bb-38e2-456a-a139-facd0aa3ad26" providerId="ADAL" clId="{1B5892A2-F0A9-4BE9-A2F4-874C0F4F5E58}" dt="2023-12-07T15:22:20.466" v="1283" actId="1076"/>
          <ac:picMkLst>
            <pc:docMk/>
            <pc:sldMk cId="512721336" sldId="281"/>
            <ac:picMk id="7" creationId="{7593641A-0368-A5AE-A475-1D0597FF4AD9}"/>
          </ac:picMkLst>
        </pc:picChg>
        <pc:picChg chg="add del mod">
          <ac:chgData name="Selinez Soto" userId="c951e1bb-38e2-456a-a139-facd0aa3ad26" providerId="ADAL" clId="{1B5892A2-F0A9-4BE9-A2F4-874C0F4F5E58}" dt="2023-12-07T15:22:10.243" v="1276" actId="478"/>
          <ac:picMkLst>
            <pc:docMk/>
            <pc:sldMk cId="512721336" sldId="281"/>
            <ac:picMk id="9" creationId="{94F04E92-C658-F063-09CE-47A11232A03A}"/>
          </ac:picMkLst>
        </pc:picChg>
        <pc:picChg chg="add del mod">
          <ac:chgData name="Selinez Soto" userId="c951e1bb-38e2-456a-a139-facd0aa3ad26" providerId="ADAL" clId="{1B5892A2-F0A9-4BE9-A2F4-874C0F4F5E58}" dt="2023-12-07T05:52:29.628" v="1080" actId="478"/>
          <ac:picMkLst>
            <pc:docMk/>
            <pc:sldMk cId="512721336" sldId="281"/>
            <ac:picMk id="10" creationId="{D260DA5E-1A07-9CCC-1F8E-80DE3A3CD347}"/>
          </ac:picMkLst>
        </pc:picChg>
        <pc:picChg chg="add del mod">
          <ac:chgData name="Selinez Soto" userId="c951e1bb-38e2-456a-a139-facd0aa3ad26" providerId="ADAL" clId="{1B5892A2-F0A9-4BE9-A2F4-874C0F4F5E58}" dt="2023-12-07T05:52:45.665" v="1086" actId="478"/>
          <ac:picMkLst>
            <pc:docMk/>
            <pc:sldMk cId="512721336" sldId="281"/>
            <ac:picMk id="12" creationId="{4E0BA6A4-E495-2FCB-A22B-1101179E2A33}"/>
          </ac:picMkLst>
        </pc:picChg>
        <pc:picChg chg="add del mod">
          <ac:chgData name="Selinez Soto" userId="c951e1bb-38e2-456a-a139-facd0aa3ad26" providerId="ADAL" clId="{1B5892A2-F0A9-4BE9-A2F4-874C0F4F5E58}" dt="2023-12-07T15:42:16.864" v="1296" actId="478"/>
          <ac:picMkLst>
            <pc:docMk/>
            <pc:sldMk cId="512721336" sldId="281"/>
            <ac:picMk id="13" creationId="{9EED20CA-A721-202F-311D-F59EF8764906}"/>
          </ac:picMkLst>
        </pc:picChg>
        <pc:picChg chg="add del mod">
          <ac:chgData name="Selinez Soto" userId="c951e1bb-38e2-456a-a139-facd0aa3ad26" providerId="ADAL" clId="{1B5892A2-F0A9-4BE9-A2F4-874C0F4F5E58}" dt="2023-12-06T16:58:53.757" v="682" actId="478"/>
          <ac:picMkLst>
            <pc:docMk/>
            <pc:sldMk cId="512721336" sldId="281"/>
            <ac:picMk id="14" creationId="{DD9547FF-699F-F46B-1766-630924E55948}"/>
          </ac:picMkLst>
        </pc:picChg>
        <pc:picChg chg="add mod">
          <ac:chgData name="Selinez Soto" userId="c951e1bb-38e2-456a-a139-facd0aa3ad26" providerId="ADAL" clId="{1B5892A2-F0A9-4BE9-A2F4-874C0F4F5E58}" dt="2023-12-07T15:42:33.214" v="1302" actId="14100"/>
          <ac:picMkLst>
            <pc:docMk/>
            <pc:sldMk cId="512721336" sldId="281"/>
            <ac:picMk id="15" creationId="{F31ADA10-98C4-7A3B-CEE8-04919C0BD823}"/>
          </ac:picMkLst>
        </pc:picChg>
        <pc:picChg chg="del">
          <ac:chgData name="Selinez Soto" userId="c951e1bb-38e2-456a-a139-facd0aa3ad26" providerId="ADAL" clId="{1B5892A2-F0A9-4BE9-A2F4-874C0F4F5E58}" dt="2023-12-06T16:55:56.593" v="640" actId="478"/>
          <ac:picMkLst>
            <pc:docMk/>
            <pc:sldMk cId="512721336" sldId="281"/>
            <ac:picMk id="16" creationId="{9446AFFB-675A-4446-93E1-AC6F04217F5D}"/>
          </ac:picMkLst>
        </pc:picChg>
        <pc:picChg chg="add del mod">
          <ac:chgData name="Selinez Soto" userId="c951e1bb-38e2-456a-a139-facd0aa3ad26" providerId="ADAL" clId="{1B5892A2-F0A9-4BE9-A2F4-874C0F4F5E58}" dt="2023-12-06T16:58:33.473" v="668"/>
          <ac:picMkLst>
            <pc:docMk/>
            <pc:sldMk cId="512721336" sldId="281"/>
            <ac:picMk id="17" creationId="{9BD39C29-572E-D2A6-95B5-D54835BD24C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elinez Soto" userId="c951e1bb-38e2-456a-a139-facd0aa3ad26" providerId="ADAL" clId="{1B5892A2-F0A9-4BE9-A2F4-874C0F4F5E58}" dt="2023-12-07T05:54:25.784" v="1109" actId="2056"/>
              <pc2:cmMkLst xmlns:pc2="http://schemas.microsoft.com/office/powerpoint/2019/9/main/command">
                <pc:docMk/>
                <pc:sldMk cId="512721336" sldId="281"/>
                <pc2:cmMk id="{B742A969-65DE-433C-8E51-A22E03BF7DBD}"/>
              </pc2:cmMkLst>
            </pc226:cmChg>
            <pc226:cmChg xmlns:pc226="http://schemas.microsoft.com/office/powerpoint/2022/06/main/command" chg="mod">
              <pc226:chgData name="Selinez Soto" userId="c951e1bb-38e2-456a-a139-facd0aa3ad26" providerId="ADAL" clId="{1B5892A2-F0A9-4BE9-A2F4-874C0F4F5E58}" dt="2023-12-06T16:22:54.052" v="636" actId="2056"/>
              <pc2:cmMkLst xmlns:pc2="http://schemas.microsoft.com/office/powerpoint/2019/9/main/command">
                <pc:docMk/>
                <pc:sldMk cId="512721336" sldId="281"/>
                <pc2:cmMk id="{226D32BC-77B4-4740-8341-C311D6085E8A}"/>
              </pc2:cmMkLst>
            </pc226:cmChg>
          </p:ext>
        </pc:ext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4144484632" sldId="282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3648523738" sldId="283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3390241170" sldId="284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3139534240" sldId="285"/>
        </pc:sldMkLst>
      </pc:sldChg>
      <pc:sldChg chg="modSp mod modTransition">
        <pc:chgData name="Selinez Soto" userId="c951e1bb-38e2-456a-a139-facd0aa3ad26" providerId="ADAL" clId="{1B5892A2-F0A9-4BE9-A2F4-874C0F4F5E58}" dt="2023-12-07T03:39:03.013" v="993" actId="1076"/>
        <pc:sldMkLst>
          <pc:docMk/>
          <pc:sldMk cId="2789659751" sldId="286"/>
        </pc:sldMkLst>
        <pc:picChg chg="mod">
          <ac:chgData name="Selinez Soto" userId="c951e1bb-38e2-456a-a139-facd0aa3ad26" providerId="ADAL" clId="{1B5892A2-F0A9-4BE9-A2F4-874C0F4F5E58}" dt="2023-12-07T03:39:03.013" v="993" actId="1076"/>
          <ac:picMkLst>
            <pc:docMk/>
            <pc:sldMk cId="2789659751" sldId="286"/>
            <ac:picMk id="14" creationId="{14510DC7-BC7C-9F7D-2798-C33E724E79A1}"/>
          </ac:picMkLst>
        </pc:picChg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241875999" sldId="287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518079731" sldId="288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939484338" sldId="289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2366790693" sldId="290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1006027195" sldId="291"/>
        </pc:sldMkLst>
      </pc:sldChg>
      <pc:sldChg chg="modTransition modNotesTx">
        <pc:chgData name="Selinez Soto" userId="c951e1bb-38e2-456a-a139-facd0aa3ad26" providerId="ADAL" clId="{1B5892A2-F0A9-4BE9-A2F4-874C0F4F5E58}" dt="2023-12-07T02:11:26.296" v="939" actId="20577"/>
        <pc:sldMkLst>
          <pc:docMk/>
          <pc:sldMk cId="588713314" sldId="292"/>
        </pc:sldMkLst>
      </pc:sldChg>
      <pc:sldChg chg="modTransition">
        <pc:chgData name="Selinez Soto" userId="c951e1bb-38e2-456a-a139-facd0aa3ad26" providerId="ADAL" clId="{1B5892A2-F0A9-4BE9-A2F4-874C0F4F5E58}" dt="2023-12-06T17:36:42.612" v="906"/>
        <pc:sldMkLst>
          <pc:docMk/>
          <pc:sldMk cId="1199473711" sldId="293"/>
        </pc:sldMkLst>
      </pc:sldChg>
      <pc:sldChg chg="modSp mod modTransition modNotesTx">
        <pc:chgData name="Selinez Soto" userId="c951e1bb-38e2-456a-a139-facd0aa3ad26" providerId="ADAL" clId="{1B5892A2-F0A9-4BE9-A2F4-874C0F4F5E58}" dt="2023-12-07T15:24:42.377" v="1291" actId="20577"/>
        <pc:sldMkLst>
          <pc:docMk/>
          <pc:sldMk cId="1953773172" sldId="294"/>
        </pc:sldMkLst>
        <pc:spChg chg="mod">
          <ac:chgData name="Selinez Soto" userId="c951e1bb-38e2-456a-a139-facd0aa3ad26" providerId="ADAL" clId="{1B5892A2-F0A9-4BE9-A2F4-874C0F4F5E58}" dt="2023-12-07T15:24:42.377" v="1291" actId="20577"/>
          <ac:spMkLst>
            <pc:docMk/>
            <pc:sldMk cId="1953773172" sldId="294"/>
            <ac:spMk id="3" creationId="{561A0A91-A0F6-A022-4376-C33C29C6E4A6}"/>
          </ac:spMkLst>
        </pc:spChg>
      </pc:sldChg>
      <pc:sldChg chg="addSp delSp modSp add del mod modTransition">
        <pc:chgData name="Selinez Soto" userId="c951e1bb-38e2-456a-a139-facd0aa3ad26" providerId="ADAL" clId="{1B5892A2-F0A9-4BE9-A2F4-874C0F4F5E58}" dt="2023-12-07T05:49:12.957" v="1079" actId="47"/>
        <pc:sldMkLst>
          <pc:docMk/>
          <pc:sldMk cId="16571978" sldId="295"/>
        </pc:sldMkLst>
        <pc:spChg chg="mod">
          <ac:chgData name="Selinez Soto" userId="c951e1bb-38e2-456a-a139-facd0aa3ad26" providerId="ADAL" clId="{1B5892A2-F0A9-4BE9-A2F4-874C0F4F5E58}" dt="2023-12-06T17:00:24.001" v="729" actId="20577"/>
          <ac:spMkLst>
            <pc:docMk/>
            <pc:sldMk cId="16571978" sldId="295"/>
            <ac:spMk id="2" creationId="{3CEEC96F-FA28-83A7-0758-8D9F43813F67}"/>
          </ac:spMkLst>
        </pc:spChg>
        <pc:graphicFrameChg chg="add del mod">
          <ac:chgData name="Selinez Soto" userId="c951e1bb-38e2-456a-a139-facd0aa3ad26" providerId="ADAL" clId="{1B5892A2-F0A9-4BE9-A2F4-874C0F4F5E58}" dt="2023-12-06T17:08:42.451" v="841"/>
          <ac:graphicFrameMkLst>
            <pc:docMk/>
            <pc:sldMk cId="16571978" sldId="295"/>
            <ac:graphicFrameMk id="8" creationId="{5B258FFF-D4F8-EF3D-CC43-EE31B2946B7D}"/>
          </ac:graphicFrameMkLst>
        </pc:graphicFrameChg>
        <pc:graphicFrameChg chg="add del mod modGraphic">
          <ac:chgData name="Selinez Soto" userId="c951e1bb-38e2-456a-a139-facd0aa3ad26" providerId="ADAL" clId="{1B5892A2-F0A9-4BE9-A2F4-874C0F4F5E58}" dt="2023-12-06T17:09:06.788" v="855" actId="478"/>
          <ac:graphicFrameMkLst>
            <pc:docMk/>
            <pc:sldMk cId="16571978" sldId="295"/>
            <ac:graphicFrameMk id="11" creationId="{EBEC2A9B-0F65-A751-E0E9-4743CA25D9B8}"/>
          </ac:graphicFrameMkLst>
        </pc:graphicFrameChg>
        <pc:graphicFrameChg chg="add del mod">
          <ac:chgData name="Selinez Soto" userId="c951e1bb-38e2-456a-a139-facd0aa3ad26" providerId="ADAL" clId="{1B5892A2-F0A9-4BE9-A2F4-874C0F4F5E58}" dt="2023-12-06T17:09:01.601" v="851"/>
          <ac:graphicFrameMkLst>
            <pc:docMk/>
            <pc:sldMk cId="16571978" sldId="295"/>
            <ac:graphicFrameMk id="13" creationId="{F546346A-2B43-FFF5-1B8F-B85162787EFD}"/>
          </ac:graphicFrameMkLst>
        </pc:graphicFrameChg>
        <pc:graphicFrameChg chg="del mod">
          <ac:chgData name="Selinez Soto" userId="c951e1bb-38e2-456a-a139-facd0aa3ad26" providerId="ADAL" clId="{1B5892A2-F0A9-4BE9-A2F4-874C0F4F5E58}" dt="2023-12-06T17:09:09.836" v="857" actId="478"/>
          <ac:graphicFrameMkLst>
            <pc:docMk/>
            <pc:sldMk cId="16571978" sldId="295"/>
            <ac:graphicFrameMk id="19" creationId="{B7F10A05-B5FA-BCC5-A69B-C9B34A5B976A}"/>
          </ac:graphicFrameMkLst>
        </pc:graphicFrameChg>
        <pc:graphicFrameChg chg="del mod modGraphic">
          <ac:chgData name="Selinez Soto" userId="c951e1bb-38e2-456a-a139-facd0aa3ad26" providerId="ADAL" clId="{1B5892A2-F0A9-4BE9-A2F4-874C0F4F5E58}" dt="2023-12-06T17:09:08.167" v="856" actId="478"/>
          <ac:graphicFrameMkLst>
            <pc:docMk/>
            <pc:sldMk cId="16571978" sldId="295"/>
            <ac:graphicFrameMk id="20" creationId="{98CC3607-D645-DB1D-26E5-4AE23800496E}"/>
          </ac:graphicFrameMkLst>
        </pc:graphicFrameChg>
        <pc:picChg chg="add del">
          <ac:chgData name="Selinez Soto" userId="c951e1bb-38e2-456a-a139-facd0aa3ad26" providerId="ADAL" clId="{1B5892A2-F0A9-4BE9-A2F4-874C0F4F5E58}" dt="2023-12-06T17:08:34.922" v="839" actId="22"/>
          <ac:picMkLst>
            <pc:docMk/>
            <pc:sldMk cId="16571978" sldId="295"/>
            <ac:picMk id="7" creationId="{3487BF86-0616-C98F-EC2C-3796C7D8E0DA}"/>
          </ac:picMkLst>
        </pc:picChg>
        <pc:picChg chg="add mod">
          <ac:chgData name="Selinez Soto" userId="c951e1bb-38e2-456a-a139-facd0aa3ad26" providerId="ADAL" clId="{1B5892A2-F0A9-4BE9-A2F4-874C0F4F5E58}" dt="2023-12-06T17:09:11.616" v="859" actId="1076"/>
          <ac:picMkLst>
            <pc:docMk/>
            <pc:sldMk cId="16571978" sldId="295"/>
            <ac:picMk id="9" creationId="{F67BA1C0-A0CE-5DC1-72CE-5421E34CD855}"/>
          </ac:picMkLst>
        </pc:picChg>
        <pc:picChg chg="del">
          <ac:chgData name="Selinez Soto" userId="c951e1bb-38e2-456a-a139-facd0aa3ad26" providerId="ADAL" clId="{1B5892A2-F0A9-4BE9-A2F4-874C0F4F5E58}" dt="2023-12-06T16:59:52.489" v="694" actId="478"/>
          <ac:picMkLst>
            <pc:docMk/>
            <pc:sldMk cId="16571978" sldId="295"/>
            <ac:picMk id="10" creationId="{D260DA5E-1A07-9CCC-1F8E-80DE3A3CD347}"/>
          </ac:picMkLst>
        </pc:picChg>
        <pc:picChg chg="del">
          <ac:chgData name="Selinez Soto" userId="c951e1bb-38e2-456a-a139-facd0aa3ad26" providerId="ADAL" clId="{1B5892A2-F0A9-4BE9-A2F4-874C0F4F5E58}" dt="2023-12-06T16:59:53.678" v="695" actId="478"/>
          <ac:picMkLst>
            <pc:docMk/>
            <pc:sldMk cId="16571978" sldId="295"/>
            <ac:picMk id="12" creationId="{4E0BA6A4-E495-2FCB-A22B-1101179E2A33}"/>
          </ac:picMkLst>
        </pc:picChg>
        <pc:picChg chg="add del mod">
          <ac:chgData name="Selinez Soto" userId="c951e1bb-38e2-456a-a139-facd0aa3ad26" providerId="ADAL" clId="{1B5892A2-F0A9-4BE9-A2F4-874C0F4F5E58}" dt="2023-12-06T17:09:16.899" v="861" actId="478"/>
          <ac:picMkLst>
            <pc:docMk/>
            <pc:sldMk cId="16571978" sldId="295"/>
            <ac:picMk id="14" creationId="{36A017CD-86A5-2D28-695E-B74FFCBD3403}"/>
          </ac:picMkLst>
        </pc:picChg>
      </pc:sldChg>
      <pc:sldChg chg="addSp delSp modSp add mod modTransition modCm">
        <pc:chgData name="Selinez Soto" userId="c951e1bb-38e2-456a-a139-facd0aa3ad26" providerId="ADAL" clId="{1B5892A2-F0A9-4BE9-A2F4-874C0F4F5E58}" dt="2023-12-07T15:17:59.836" v="1274" actId="14734"/>
        <pc:sldMkLst>
          <pc:docMk/>
          <pc:sldMk cId="1111804400" sldId="296"/>
        </pc:sldMkLst>
        <pc:spChg chg="mod">
          <ac:chgData name="Selinez Soto" userId="c951e1bb-38e2-456a-a139-facd0aa3ad26" providerId="ADAL" clId="{1B5892A2-F0A9-4BE9-A2F4-874C0F4F5E58}" dt="2023-12-07T06:17:44.459" v="1259" actId="20577"/>
          <ac:spMkLst>
            <pc:docMk/>
            <pc:sldMk cId="1111804400" sldId="296"/>
            <ac:spMk id="2" creationId="{3CEEC96F-FA28-83A7-0758-8D9F43813F67}"/>
          </ac:spMkLst>
        </pc:spChg>
        <pc:graphicFrameChg chg="add del mod">
          <ac:chgData name="Selinez Soto" userId="c951e1bb-38e2-456a-a139-facd0aa3ad26" providerId="ADAL" clId="{1B5892A2-F0A9-4BE9-A2F4-874C0F4F5E58}" dt="2023-12-06T17:04:06.842" v="811"/>
          <ac:graphicFrameMkLst>
            <pc:docMk/>
            <pc:sldMk cId="1111804400" sldId="296"/>
            <ac:graphicFrameMk id="6" creationId="{2730624E-FEA1-46CB-A7C6-7503963C0273}"/>
          </ac:graphicFrameMkLst>
        </pc:graphicFrameChg>
        <pc:graphicFrameChg chg="modGraphic">
          <ac:chgData name="Selinez Soto" userId="c951e1bb-38e2-456a-a139-facd0aa3ad26" providerId="ADAL" clId="{1B5892A2-F0A9-4BE9-A2F4-874C0F4F5E58}" dt="2023-12-07T15:17:59.836" v="1274" actId="14734"/>
          <ac:graphicFrameMkLst>
            <pc:docMk/>
            <pc:sldMk cId="1111804400" sldId="296"/>
            <ac:graphicFrameMk id="8" creationId="{66CFD499-D347-FDC3-192D-99EEA91FEDFB}"/>
          </ac:graphicFrameMkLst>
        </pc:graphicFrameChg>
        <pc:picChg chg="del">
          <ac:chgData name="Selinez Soto" userId="c951e1bb-38e2-456a-a139-facd0aa3ad26" providerId="ADAL" clId="{1B5892A2-F0A9-4BE9-A2F4-874C0F4F5E58}" dt="2023-12-07T06:17:07.960" v="1212" actId="478"/>
          <ac:picMkLst>
            <pc:docMk/>
            <pc:sldMk cId="1111804400" sldId="296"/>
            <ac:picMk id="3" creationId="{6C6029E3-C36B-F93E-89DD-44D36F7DF3C6}"/>
          </ac:picMkLst>
        </pc:picChg>
        <pc:picChg chg="add del mod">
          <ac:chgData name="Selinez Soto" userId="c951e1bb-38e2-456a-a139-facd0aa3ad26" providerId="ADAL" clId="{1B5892A2-F0A9-4BE9-A2F4-874C0F4F5E58}" dt="2023-12-06T17:04:20.780" v="819" actId="478"/>
          <ac:picMkLst>
            <pc:docMk/>
            <pc:sldMk cId="1111804400" sldId="296"/>
            <ac:picMk id="7" creationId="{0882A35F-6AFF-5AE2-7A7D-118A457B5587}"/>
          </ac:picMkLst>
        </pc:picChg>
        <pc:picChg chg="add mod modCrop">
          <ac:chgData name="Selinez Soto" userId="c951e1bb-38e2-456a-a139-facd0aa3ad26" providerId="ADAL" clId="{1B5892A2-F0A9-4BE9-A2F4-874C0F4F5E58}" dt="2023-12-07T06:15:35.271" v="1211" actId="1076"/>
          <ac:picMkLst>
            <pc:docMk/>
            <pc:sldMk cId="1111804400" sldId="296"/>
            <ac:picMk id="7" creationId="{5A49AD5A-66FD-26D9-DB36-6C79BA857BFC}"/>
          </ac:picMkLst>
        </pc:picChg>
        <pc:picChg chg="add del mod">
          <ac:chgData name="Selinez Soto" userId="c951e1bb-38e2-456a-a139-facd0aa3ad26" providerId="ADAL" clId="{1B5892A2-F0A9-4BE9-A2F4-874C0F4F5E58}" dt="2023-12-06T17:06:27.072" v="823" actId="478"/>
          <ac:picMkLst>
            <pc:docMk/>
            <pc:sldMk cId="1111804400" sldId="296"/>
            <ac:picMk id="9" creationId="{299027FD-9625-3FF9-2206-FF7610353774}"/>
          </ac:picMkLst>
        </pc:picChg>
        <pc:picChg chg="del">
          <ac:chgData name="Selinez Soto" userId="c951e1bb-38e2-456a-a139-facd0aa3ad26" providerId="ADAL" clId="{1B5892A2-F0A9-4BE9-A2F4-874C0F4F5E58}" dt="2023-12-06T17:03:50.068" v="806" actId="478"/>
          <ac:picMkLst>
            <pc:docMk/>
            <pc:sldMk cId="1111804400" sldId="296"/>
            <ac:picMk id="10" creationId="{D260DA5E-1A07-9CCC-1F8E-80DE3A3CD347}"/>
          </ac:picMkLst>
        </pc:picChg>
        <pc:picChg chg="del">
          <ac:chgData name="Selinez Soto" userId="c951e1bb-38e2-456a-a139-facd0aa3ad26" providerId="ADAL" clId="{1B5892A2-F0A9-4BE9-A2F4-874C0F4F5E58}" dt="2023-12-06T17:03:52.027" v="807" actId="478"/>
          <ac:picMkLst>
            <pc:docMk/>
            <pc:sldMk cId="1111804400" sldId="296"/>
            <ac:picMk id="12" creationId="{4E0BA6A4-E495-2FCB-A22B-1101179E2A33}"/>
          </ac:picMkLst>
        </pc:picChg>
        <pc:picChg chg="add del mod">
          <ac:chgData name="Selinez Soto" userId="c951e1bb-38e2-456a-a139-facd0aa3ad26" providerId="ADAL" clId="{1B5892A2-F0A9-4BE9-A2F4-874C0F4F5E58}" dt="2023-12-06T17:07:04.605" v="826" actId="478"/>
          <ac:picMkLst>
            <pc:docMk/>
            <pc:sldMk cId="1111804400" sldId="296"/>
            <ac:picMk id="13" creationId="{948C343D-6E80-A4FE-11D5-9EB8CE5D1C7E}"/>
          </ac:picMkLst>
        </pc:picChg>
        <pc:picChg chg="add del mod">
          <ac:chgData name="Selinez Soto" userId="c951e1bb-38e2-456a-a139-facd0aa3ad26" providerId="ADAL" clId="{1B5892A2-F0A9-4BE9-A2F4-874C0F4F5E58}" dt="2023-12-07T02:18:38.296" v="986" actId="478"/>
          <ac:picMkLst>
            <pc:docMk/>
            <pc:sldMk cId="1111804400" sldId="296"/>
            <ac:picMk id="15" creationId="{A8ABDF02-D44A-7195-056B-F3D472BC43D3}"/>
          </ac:picMkLst>
        </pc:picChg>
        <pc:picChg chg="add del mod">
          <ac:chgData name="Selinez Soto" userId="c951e1bb-38e2-456a-a139-facd0aa3ad26" providerId="ADAL" clId="{1B5892A2-F0A9-4BE9-A2F4-874C0F4F5E58}" dt="2023-12-07T05:45:35.199" v="1041" actId="478"/>
          <ac:picMkLst>
            <pc:docMk/>
            <pc:sldMk cId="1111804400" sldId="296"/>
            <ac:picMk id="17" creationId="{6743487A-514C-487E-1599-CE21960D17E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elinez Soto" userId="c951e1bb-38e2-456a-a139-facd0aa3ad26" providerId="ADAL" clId="{1B5892A2-F0A9-4BE9-A2F4-874C0F4F5E58}" dt="2023-12-07T06:17:07.962" v="1213" actId="2056"/>
              <pc2:cmMkLst xmlns:pc2="http://schemas.microsoft.com/office/powerpoint/2019/9/main/command">
                <pc:docMk/>
                <pc:sldMk cId="1111804400" sldId="296"/>
                <pc2:cmMk id="{AA4A07A9-6CDE-49AC-98EB-B6E78D4146DE}"/>
              </pc2:cmMkLst>
            </pc226:cmChg>
          </p:ext>
        </pc:extLst>
      </pc:sldChg>
      <pc:sldChg chg="addSp delSp modSp add mod modCm">
        <pc:chgData name="Selinez Soto" userId="c951e1bb-38e2-456a-a139-facd0aa3ad26" providerId="ADAL" clId="{1B5892A2-F0A9-4BE9-A2F4-874C0F4F5E58}" dt="2023-12-07T06:17:52.449" v="1263" actId="20577"/>
        <pc:sldMkLst>
          <pc:docMk/>
          <pc:sldMk cId="2110237281" sldId="297"/>
        </pc:sldMkLst>
        <pc:spChg chg="mod">
          <ac:chgData name="Selinez Soto" userId="c951e1bb-38e2-456a-a139-facd0aa3ad26" providerId="ADAL" clId="{1B5892A2-F0A9-4BE9-A2F4-874C0F4F5E58}" dt="2023-12-07T06:17:52.449" v="1263" actId="20577"/>
          <ac:spMkLst>
            <pc:docMk/>
            <pc:sldMk cId="2110237281" sldId="297"/>
            <ac:spMk id="2" creationId="{3CEEC96F-FA28-83A7-0758-8D9F43813F67}"/>
          </ac:spMkLst>
        </pc:spChg>
        <pc:picChg chg="del">
          <ac:chgData name="Selinez Soto" userId="c951e1bb-38e2-456a-a139-facd0aa3ad26" providerId="ADAL" clId="{1B5892A2-F0A9-4BE9-A2F4-874C0F4F5E58}" dt="2023-12-07T05:40:39.093" v="1011" actId="478"/>
          <ac:picMkLst>
            <pc:docMk/>
            <pc:sldMk cId="2110237281" sldId="297"/>
            <ac:picMk id="3" creationId="{6C6029E3-C36B-F93E-89DD-44D36F7DF3C6}"/>
          </ac:picMkLst>
        </pc:picChg>
        <pc:picChg chg="add del mod">
          <ac:chgData name="Selinez Soto" userId="c951e1bb-38e2-456a-a139-facd0aa3ad26" providerId="ADAL" clId="{1B5892A2-F0A9-4BE9-A2F4-874C0F4F5E58}" dt="2023-12-07T05:42:09.633" v="1013" actId="478"/>
          <ac:picMkLst>
            <pc:docMk/>
            <pc:sldMk cId="2110237281" sldId="297"/>
            <ac:picMk id="7" creationId="{1AC3404B-90B5-7036-FA8A-5EC8214333A3}"/>
          </ac:picMkLst>
        </pc:picChg>
        <pc:picChg chg="add del mod modCrop">
          <ac:chgData name="Selinez Soto" userId="c951e1bb-38e2-456a-a139-facd0aa3ad26" providerId="ADAL" clId="{1B5892A2-F0A9-4BE9-A2F4-874C0F4F5E58}" dt="2023-12-07T05:45:40.085" v="1044" actId="478"/>
          <ac:picMkLst>
            <pc:docMk/>
            <pc:sldMk cId="2110237281" sldId="297"/>
            <ac:picMk id="9" creationId="{7431F2C7-9802-5D12-A104-E15AD965886D}"/>
          </ac:picMkLst>
        </pc:picChg>
        <pc:picChg chg="add mod modCrop">
          <ac:chgData name="Selinez Soto" userId="c951e1bb-38e2-456a-a139-facd0aa3ad26" providerId="ADAL" clId="{1B5892A2-F0A9-4BE9-A2F4-874C0F4F5E58}" dt="2023-12-07T06:15:22.446" v="1208" actId="1076"/>
          <ac:picMkLst>
            <pc:docMk/>
            <pc:sldMk cId="2110237281" sldId="297"/>
            <ac:picMk id="11" creationId="{D4C19E32-5438-E29C-29FD-3DB88F19D94F}"/>
          </ac:picMkLst>
        </pc:picChg>
        <pc:picChg chg="del mod modCrop">
          <ac:chgData name="Selinez Soto" userId="c951e1bb-38e2-456a-a139-facd0aa3ad26" providerId="ADAL" clId="{1B5892A2-F0A9-4BE9-A2F4-874C0F4F5E58}" dt="2023-12-07T05:40:25.140" v="1006" actId="478"/>
          <ac:picMkLst>
            <pc:docMk/>
            <pc:sldMk cId="2110237281" sldId="297"/>
            <ac:picMk id="15" creationId="{A8ABDF02-D44A-7195-056B-F3D472BC43D3}"/>
          </ac:picMkLst>
        </pc:picChg>
        <pc:picChg chg="del">
          <ac:chgData name="Selinez Soto" userId="c951e1bb-38e2-456a-a139-facd0aa3ad26" providerId="ADAL" clId="{1B5892A2-F0A9-4BE9-A2F4-874C0F4F5E58}" dt="2023-12-07T02:18:39.802" v="987" actId="478"/>
          <ac:picMkLst>
            <pc:docMk/>
            <pc:sldMk cId="2110237281" sldId="297"/>
            <ac:picMk id="17" creationId="{6743487A-514C-487E-1599-CE21960D17E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elinez Soto" userId="c951e1bb-38e2-456a-a139-facd0aa3ad26" providerId="ADAL" clId="{1B5892A2-F0A9-4BE9-A2F4-874C0F4F5E58}" dt="2023-12-07T05:40:39.103" v="1012" actId="2056"/>
              <pc2:cmMkLst xmlns:pc2="http://schemas.microsoft.com/office/powerpoint/2019/9/main/command">
                <pc:docMk/>
                <pc:sldMk cId="2110237281" sldId="297"/>
                <pc2:cmMk id="{F630C823-CB3B-4557-872D-B48C32250337}"/>
              </pc2:cmMkLst>
            </pc226:cmChg>
          </p:ext>
        </pc:extLst>
      </pc:sldChg>
      <pc:sldChg chg="modTransition">
        <pc:chgData name="Selinez Soto" userId="c951e1bb-38e2-456a-a139-facd0aa3ad26" providerId="ADAL" clId="{1B5892A2-F0A9-4BE9-A2F4-874C0F4F5E58}" dt="2023-12-07T14:47:17.381" v="1265"/>
        <pc:sldMkLst>
          <pc:docMk/>
          <pc:sldMk cId="28235695" sldId="300"/>
        </pc:sldMkLst>
      </pc:sldChg>
      <pc:sldChg chg="modSp modTransition">
        <pc:chgData name="Selinez Soto" userId="c951e1bb-38e2-456a-a139-facd0aa3ad26" providerId="ADAL" clId="{1B5892A2-F0A9-4BE9-A2F4-874C0F4F5E58}" dt="2023-12-07T14:47:23.254" v="1266"/>
        <pc:sldMkLst>
          <pc:docMk/>
          <pc:sldMk cId="773745471" sldId="301"/>
        </pc:sldMkLst>
        <pc:spChg chg="mod">
          <ac:chgData name="Selinez Soto" userId="c951e1bb-38e2-456a-a139-facd0aa3ad26" providerId="ADAL" clId="{1B5892A2-F0A9-4BE9-A2F4-874C0F4F5E58}" dt="2023-12-07T14:46:41.457" v="1264" actId="20577"/>
          <ac:spMkLst>
            <pc:docMk/>
            <pc:sldMk cId="773745471" sldId="301"/>
            <ac:spMk id="3" creationId="{6CF9662B-0FE8-8B34-18C5-C44690A49024}"/>
          </ac:spMkLst>
        </pc:spChg>
      </pc:sldChg>
      <pc:sldChg chg="modTransition">
        <pc:chgData name="Selinez Soto" userId="c951e1bb-38e2-456a-a139-facd0aa3ad26" providerId="ADAL" clId="{1B5892A2-F0A9-4BE9-A2F4-874C0F4F5E58}" dt="2023-12-07T14:47:24.912" v="1267"/>
        <pc:sldMkLst>
          <pc:docMk/>
          <pc:sldMk cId="557789235" sldId="303"/>
        </pc:sldMkLst>
      </pc:sldChg>
      <pc:sldChg chg="modTransition">
        <pc:chgData name="Selinez Soto" userId="c951e1bb-38e2-456a-a139-facd0aa3ad26" providerId="ADAL" clId="{1B5892A2-F0A9-4BE9-A2F4-874C0F4F5E58}" dt="2023-12-07T14:47:33.058" v="1269"/>
        <pc:sldMkLst>
          <pc:docMk/>
          <pc:sldMk cId="994915138" sldId="304"/>
        </pc:sldMkLst>
      </pc:sldChg>
      <pc:sldChg chg="modTransition">
        <pc:chgData name="Selinez Soto" userId="c951e1bb-38e2-456a-a139-facd0aa3ad26" providerId="ADAL" clId="{1B5892A2-F0A9-4BE9-A2F4-874C0F4F5E58}" dt="2023-12-07T14:47:34.220" v="1270"/>
        <pc:sldMkLst>
          <pc:docMk/>
          <pc:sldMk cId="4063187831" sldId="305"/>
        </pc:sldMkLst>
      </pc:sldChg>
      <pc:sldChg chg="modTransition">
        <pc:chgData name="Selinez Soto" userId="c951e1bb-38e2-456a-a139-facd0aa3ad26" providerId="ADAL" clId="{1B5892A2-F0A9-4BE9-A2F4-874C0F4F5E58}" dt="2023-12-07T14:47:30.221" v="1268"/>
        <pc:sldMkLst>
          <pc:docMk/>
          <pc:sldMk cId="3240979552" sldId="307"/>
        </pc:sldMkLst>
      </pc:sldChg>
    </pc:docChg>
  </pc:docChgLst>
  <pc:docChgLst>
    <pc:chgData name="Yireh Byas" userId="S::tuk41195@temple.edu::6b27785b-9a63-40fb-87d7-1c01a8d27126" providerId="AD" clId="Web-{060C459A-FACA-4FD5-9966-B62244E0A89D}"/>
    <pc:docChg chg="modSld">
      <pc:chgData name="Yireh Byas" userId="S::tuk41195@temple.edu::6b27785b-9a63-40fb-87d7-1c01a8d27126" providerId="AD" clId="Web-{060C459A-FACA-4FD5-9966-B62244E0A89D}" dt="2023-12-07T15:36:20.758" v="0" actId="1076"/>
      <pc:docMkLst>
        <pc:docMk/>
      </pc:docMkLst>
      <pc:sldChg chg="modSp">
        <pc:chgData name="Yireh Byas" userId="S::tuk41195@temple.edu::6b27785b-9a63-40fb-87d7-1c01a8d27126" providerId="AD" clId="Web-{060C459A-FACA-4FD5-9966-B62244E0A89D}" dt="2023-12-07T15:36:20.758" v="0" actId="1076"/>
        <pc:sldMkLst>
          <pc:docMk/>
          <pc:sldMk cId="3273985606" sldId="275"/>
        </pc:sldMkLst>
        <pc:graphicFrameChg chg="mod">
          <ac:chgData name="Yireh Byas" userId="S::tuk41195@temple.edu::6b27785b-9a63-40fb-87d7-1c01a8d27126" providerId="AD" clId="Web-{060C459A-FACA-4FD5-9966-B62244E0A89D}" dt="2023-12-07T15:36:20.758" v="0" actId="1076"/>
          <ac:graphicFrameMkLst>
            <pc:docMk/>
            <pc:sldMk cId="3273985606" sldId="275"/>
            <ac:graphicFrameMk id="6" creationId="{AAF0639C-6217-B7F4-87CD-52564CFDEDC2}"/>
          </ac:graphicFrameMkLst>
        </pc:graphicFrameChg>
      </pc:sldChg>
    </pc:docChg>
  </pc:docChgLst>
  <pc:docChgLst>
    <pc:chgData name="Selinez Soto" userId="S::tuk00892@temple.edu::c951e1bb-38e2-456a-a139-facd0aa3ad26" providerId="AD" clId="Web-{5C11DF0B-45E5-42FD-999B-132DC19232ED}"/>
    <pc:docChg chg="modSld">
      <pc:chgData name="Selinez Soto" userId="S::tuk00892@temple.edu::c951e1bb-38e2-456a-a139-facd0aa3ad26" providerId="AD" clId="Web-{5C11DF0B-45E5-42FD-999B-132DC19232ED}" dt="2023-10-10T14:17:04.683" v="69" actId="20577"/>
      <pc:docMkLst>
        <pc:docMk/>
      </pc:docMkLst>
      <pc:sldChg chg="modSp">
        <pc:chgData name="Selinez Soto" userId="S::tuk00892@temple.edu::c951e1bb-38e2-456a-a139-facd0aa3ad26" providerId="AD" clId="Web-{5C11DF0B-45E5-42FD-999B-132DC19232ED}" dt="2023-10-10T14:17:04.683" v="69" actId="20577"/>
        <pc:sldMkLst>
          <pc:docMk/>
          <pc:sldMk cId="3288782376" sldId="260"/>
        </pc:sldMkLst>
        <pc:spChg chg="mod">
          <ac:chgData name="Selinez Soto" userId="S::tuk00892@temple.edu::c951e1bb-38e2-456a-a139-facd0aa3ad26" providerId="AD" clId="Web-{5C11DF0B-45E5-42FD-999B-132DC19232ED}" dt="2023-10-10T14:17:04.683" v="69" actId="20577"/>
          <ac:spMkLst>
            <pc:docMk/>
            <pc:sldMk cId="3288782376" sldId="260"/>
            <ac:spMk id="5" creationId="{3E84AB9B-44A3-AB0C-E998-41B9CA9375E3}"/>
          </ac:spMkLst>
        </pc:spChg>
      </pc:sldChg>
      <pc:sldChg chg="modSp">
        <pc:chgData name="Selinez Soto" userId="S::tuk00892@temple.edu::c951e1bb-38e2-456a-a139-facd0aa3ad26" providerId="AD" clId="Web-{5C11DF0B-45E5-42FD-999B-132DC19232ED}" dt="2023-10-10T14:13:04.049" v="6" actId="20577"/>
        <pc:sldMkLst>
          <pc:docMk/>
          <pc:sldMk cId="3857640040" sldId="261"/>
        </pc:sldMkLst>
        <pc:spChg chg="mod">
          <ac:chgData name="Selinez Soto" userId="S::tuk00892@temple.edu::c951e1bb-38e2-456a-a139-facd0aa3ad26" providerId="AD" clId="Web-{5C11DF0B-45E5-42FD-999B-132DC19232ED}" dt="2023-10-10T14:13:04.049" v="6" actId="20577"/>
          <ac:spMkLst>
            <pc:docMk/>
            <pc:sldMk cId="3857640040" sldId="261"/>
            <ac:spMk id="6" creationId="{5DFAB672-8A60-2757-3B4B-A488C576628C}"/>
          </ac:spMkLst>
        </pc:spChg>
        <pc:spChg chg="mod">
          <ac:chgData name="Selinez Soto" userId="S::tuk00892@temple.edu::c951e1bb-38e2-456a-a139-facd0aa3ad26" providerId="AD" clId="Web-{5C11DF0B-45E5-42FD-999B-132DC19232ED}" dt="2023-10-10T14:12:54.174" v="3" actId="14100"/>
          <ac:spMkLst>
            <pc:docMk/>
            <pc:sldMk cId="3857640040" sldId="261"/>
            <ac:spMk id="7" creationId="{BDABCCCE-6256-568D-F629-4EED8963D548}"/>
          </ac:spMkLst>
        </pc:spChg>
        <pc:spChg chg="mod">
          <ac:chgData name="Selinez Soto" userId="S::tuk00892@temple.edu::c951e1bb-38e2-456a-a139-facd0aa3ad26" providerId="AD" clId="Web-{5C11DF0B-45E5-42FD-999B-132DC19232ED}" dt="2023-10-10T14:12:50.205" v="2" actId="14100"/>
          <ac:spMkLst>
            <pc:docMk/>
            <pc:sldMk cId="3857640040" sldId="261"/>
            <ac:spMk id="8" creationId="{7DA9149F-01A7-FF1E-6A7E-7AD50D62B2E3}"/>
          </ac:spMkLst>
        </pc:spChg>
      </pc:sldChg>
      <pc:sldChg chg="modSp">
        <pc:chgData name="Selinez Soto" userId="S::tuk00892@temple.edu::c951e1bb-38e2-456a-a139-facd0aa3ad26" providerId="AD" clId="Web-{5C11DF0B-45E5-42FD-999B-132DC19232ED}" dt="2023-10-10T14:15:59.743" v="48" actId="1076"/>
        <pc:sldMkLst>
          <pc:docMk/>
          <pc:sldMk cId="2795205717" sldId="263"/>
        </pc:sldMkLst>
        <pc:picChg chg="mod">
          <ac:chgData name="Selinez Soto" userId="S::tuk00892@temple.edu::c951e1bb-38e2-456a-a139-facd0aa3ad26" providerId="AD" clId="Web-{5C11DF0B-45E5-42FD-999B-132DC19232ED}" dt="2023-10-10T14:15:59.743" v="48" actId="1076"/>
          <ac:picMkLst>
            <pc:docMk/>
            <pc:sldMk cId="2795205717" sldId="263"/>
            <ac:picMk id="4" creationId="{3FEC35EE-3B12-4D60-8C7B-853AD6374624}"/>
          </ac:picMkLst>
        </pc:picChg>
      </pc:sldChg>
      <pc:sldChg chg="delSp modSp">
        <pc:chgData name="Selinez Soto" userId="S::tuk00892@temple.edu::c951e1bb-38e2-456a-a139-facd0aa3ad26" providerId="AD" clId="Web-{5C11DF0B-45E5-42FD-999B-132DC19232ED}" dt="2023-10-10T14:16:10.462" v="50" actId="14100"/>
        <pc:sldMkLst>
          <pc:docMk/>
          <pc:sldMk cId="2196516193" sldId="264"/>
        </pc:sldMkLst>
        <pc:spChg chg="del">
          <ac:chgData name="Selinez Soto" userId="S::tuk00892@temple.edu::c951e1bb-38e2-456a-a139-facd0aa3ad26" providerId="AD" clId="Web-{5C11DF0B-45E5-42FD-999B-132DC19232ED}" dt="2023-10-10T14:13:20.972" v="8"/>
          <ac:spMkLst>
            <pc:docMk/>
            <pc:sldMk cId="2196516193" sldId="264"/>
            <ac:spMk id="2" creationId="{8855EC1E-D023-957D-2D4D-19EE008139ED}"/>
          </ac:spMkLst>
        </pc:spChg>
        <pc:spChg chg="del">
          <ac:chgData name="Selinez Soto" userId="S::tuk00892@temple.edu::c951e1bb-38e2-456a-a139-facd0aa3ad26" providerId="AD" clId="Web-{5C11DF0B-45E5-42FD-999B-132DC19232ED}" dt="2023-10-10T14:13:22.237" v="9"/>
          <ac:spMkLst>
            <pc:docMk/>
            <pc:sldMk cId="2196516193" sldId="264"/>
            <ac:spMk id="3" creationId="{0F439E82-0174-71BC-5BA2-EB0050CA780A}"/>
          </ac:spMkLst>
        </pc:spChg>
        <pc:picChg chg="mod">
          <ac:chgData name="Selinez Soto" userId="S::tuk00892@temple.edu::c951e1bb-38e2-456a-a139-facd0aa3ad26" providerId="AD" clId="Web-{5C11DF0B-45E5-42FD-999B-132DC19232ED}" dt="2023-10-10T14:16:10.462" v="50" actId="14100"/>
          <ac:picMkLst>
            <pc:docMk/>
            <pc:sldMk cId="2196516193" sldId="264"/>
            <ac:picMk id="7" creationId="{C9C7E131-5607-39DC-E348-69BBD2A9740F}"/>
          </ac:picMkLst>
        </pc:picChg>
        <pc:picChg chg="mod">
          <ac:chgData name="Selinez Soto" userId="S::tuk00892@temple.edu::c951e1bb-38e2-456a-a139-facd0aa3ad26" providerId="AD" clId="Web-{5C11DF0B-45E5-42FD-999B-132DC19232ED}" dt="2023-10-10T14:16:05.681" v="49" actId="14100"/>
          <ac:picMkLst>
            <pc:docMk/>
            <pc:sldMk cId="2196516193" sldId="264"/>
            <ac:picMk id="9" creationId="{F4FD758B-0975-E862-0DA5-DEEF65B4100C}"/>
          </ac:picMkLst>
        </pc:picChg>
      </pc:sldChg>
    </pc:docChg>
  </pc:docChgLst>
  <pc:docChgLst>
    <pc:chgData name="Diana Tiburcio" userId="S::tun34058@temple.edu::424535f6-42b0-4c59-95c3-3c1f078bb87e" providerId="AD" clId="Web-{BD14BABE-B65E-4BA3-8443-539D2CC65786}"/>
    <pc:docChg chg="sldOrd">
      <pc:chgData name="Diana Tiburcio" userId="S::tun34058@temple.edu::424535f6-42b0-4c59-95c3-3c1f078bb87e" providerId="AD" clId="Web-{BD14BABE-B65E-4BA3-8443-539D2CC65786}" dt="2023-11-28T16:55:36.506" v="0"/>
      <pc:docMkLst>
        <pc:docMk/>
      </pc:docMkLst>
      <pc:sldChg chg="ord">
        <pc:chgData name="Diana Tiburcio" userId="S::tun34058@temple.edu::424535f6-42b0-4c59-95c3-3c1f078bb87e" providerId="AD" clId="Web-{BD14BABE-B65E-4BA3-8443-539D2CC65786}" dt="2023-11-28T16:55:36.506" v="0"/>
        <pc:sldMkLst>
          <pc:docMk/>
          <pc:sldMk cId="3139534240" sldId="285"/>
        </pc:sldMkLst>
      </pc:sldChg>
    </pc:docChg>
  </pc:docChgLst>
  <pc:docChgLst>
    <pc:chgData name="Selinez Soto" userId="S::tuk00892@temple.edu::c951e1bb-38e2-456a-a139-facd0aa3ad26" providerId="AD" clId="Web-{8BD057A3-FBC7-402A-A42D-6460B0A7E0BD}"/>
    <pc:docChg chg="modSld">
      <pc:chgData name="Selinez Soto" userId="S::tuk00892@temple.edu::c951e1bb-38e2-456a-a139-facd0aa3ad26" providerId="AD" clId="Web-{8BD057A3-FBC7-402A-A42D-6460B0A7E0BD}" dt="2023-12-06T15:58:26.428" v="25"/>
      <pc:docMkLst>
        <pc:docMk/>
      </pc:docMkLst>
      <pc:sldChg chg="addSp delSp modSp addAnim">
        <pc:chgData name="Selinez Soto" userId="S::tuk00892@temple.edu::c951e1bb-38e2-456a-a139-facd0aa3ad26" providerId="AD" clId="Web-{8BD057A3-FBC7-402A-A42D-6460B0A7E0BD}" dt="2023-12-06T15:58:26.428" v="25"/>
        <pc:sldMkLst>
          <pc:docMk/>
          <pc:sldMk cId="362738530" sldId="276"/>
        </pc:sldMkLst>
        <pc:spChg chg="del">
          <ac:chgData name="Selinez Soto" userId="S::tuk00892@temple.edu::c951e1bb-38e2-456a-a139-facd0aa3ad26" providerId="AD" clId="Web-{8BD057A3-FBC7-402A-A42D-6460B0A7E0BD}" dt="2023-12-06T15:54:51.517" v="24"/>
          <ac:spMkLst>
            <pc:docMk/>
            <pc:sldMk cId="362738530" sldId="276"/>
            <ac:spMk id="3" creationId="{561A0A91-A0F6-A022-4376-C33C29C6E4A6}"/>
          </ac:spMkLst>
        </pc:spChg>
        <pc:graphicFrameChg chg="add mod ord modGraphic">
          <ac:chgData name="Selinez Soto" userId="S::tuk00892@temple.edu::c951e1bb-38e2-456a-a139-facd0aa3ad26" providerId="AD" clId="Web-{8BD057A3-FBC7-402A-A42D-6460B0A7E0BD}" dt="2023-12-06T15:54:51.517" v="24"/>
          <ac:graphicFrameMkLst>
            <pc:docMk/>
            <pc:sldMk cId="362738530" sldId="276"/>
            <ac:graphicFrameMk id="6" creationId="{081791DC-E0A9-F4D1-9BF0-0CF826AAA2AB}"/>
          </ac:graphicFrameMkLst>
        </pc:graphicFrameChg>
        <pc:picChg chg="add mod">
          <ac:chgData name="Selinez Soto" userId="S::tuk00892@temple.edu::c951e1bb-38e2-456a-a139-facd0aa3ad26" providerId="AD" clId="Web-{8BD057A3-FBC7-402A-A42D-6460B0A7E0BD}" dt="2023-12-06T15:58:26.428" v="25"/>
          <ac:picMkLst>
            <pc:docMk/>
            <pc:sldMk cId="362738530" sldId="276"/>
            <ac:picMk id="13" creationId="{D9EEA7F6-0FDF-758E-0118-3BAFFA962B2D}"/>
          </ac:picMkLst>
        </pc:picChg>
      </pc:sldChg>
      <pc:sldChg chg="addSp delSp modSp addCm">
        <pc:chgData name="Selinez Soto" userId="S::tuk00892@temple.edu::c951e1bb-38e2-456a-a139-facd0aa3ad26" providerId="AD" clId="Web-{8BD057A3-FBC7-402A-A42D-6460B0A7E0BD}" dt="2023-12-06T04:44:14.345" v="23" actId="1076"/>
        <pc:sldMkLst>
          <pc:docMk/>
          <pc:sldMk cId="512721336" sldId="281"/>
        </pc:sldMkLst>
        <pc:spChg chg="add del mod">
          <ac:chgData name="Selinez Soto" userId="S::tuk00892@temple.edu::c951e1bb-38e2-456a-a139-facd0aa3ad26" providerId="AD" clId="Web-{8BD057A3-FBC7-402A-A42D-6460B0A7E0BD}" dt="2023-12-06T04:42:31.312" v="4"/>
          <ac:spMkLst>
            <pc:docMk/>
            <pc:sldMk cId="512721336" sldId="281"/>
            <ac:spMk id="9" creationId="{86F2BEDB-0187-24AC-FD9F-9CB9EA22A770}"/>
          </ac:spMkLst>
        </pc:spChg>
        <pc:spChg chg="add del mod">
          <ac:chgData name="Selinez Soto" userId="S::tuk00892@temple.edu::c951e1bb-38e2-456a-a139-facd0aa3ad26" providerId="AD" clId="Web-{8BD057A3-FBC7-402A-A42D-6460B0A7E0BD}" dt="2023-12-06T04:43:22.375" v="7"/>
          <ac:spMkLst>
            <pc:docMk/>
            <pc:sldMk cId="512721336" sldId="281"/>
            <ac:spMk id="11" creationId="{7F031EE8-822C-224A-72BB-2D9666B2F8AC}"/>
          </ac:spMkLst>
        </pc:spChg>
        <pc:spChg chg="add del mod">
          <ac:chgData name="Selinez Soto" userId="S::tuk00892@temple.edu::c951e1bb-38e2-456a-a139-facd0aa3ad26" providerId="AD" clId="Web-{8BD057A3-FBC7-402A-A42D-6460B0A7E0BD}" dt="2023-12-06T04:43:56.048" v="18"/>
          <ac:spMkLst>
            <pc:docMk/>
            <pc:sldMk cId="512721336" sldId="281"/>
            <ac:spMk id="15" creationId="{974E4CB4-6C3D-FD0C-EC2D-1F44CFCDAF15}"/>
          </ac:spMkLst>
        </pc:spChg>
        <pc:picChg chg="add del mod">
          <ac:chgData name="Selinez Soto" userId="S::tuk00892@temple.edu::c951e1bb-38e2-456a-a139-facd0aa3ad26" providerId="AD" clId="Web-{8BD057A3-FBC7-402A-A42D-6460B0A7E0BD}" dt="2023-12-06T04:43:40.938" v="16"/>
          <ac:picMkLst>
            <pc:docMk/>
            <pc:sldMk cId="512721336" sldId="281"/>
            <ac:picMk id="3" creationId="{6C6029E3-C36B-F93E-89DD-44D36F7DF3C6}"/>
          </ac:picMkLst>
        </pc:picChg>
        <pc:picChg chg="add del">
          <ac:chgData name="Selinez Soto" userId="S::tuk00892@temple.edu::c951e1bb-38e2-456a-a139-facd0aa3ad26" providerId="AD" clId="Web-{8BD057A3-FBC7-402A-A42D-6460B0A7E0BD}" dt="2023-12-06T04:43:10.625" v="6"/>
          <ac:picMkLst>
            <pc:docMk/>
            <pc:sldMk cId="512721336" sldId="281"/>
            <ac:picMk id="6" creationId="{8DF8C0DC-0480-5A5F-E75B-6C54AAF9D07F}"/>
          </ac:picMkLst>
        </pc:picChg>
        <pc:picChg chg="add del mod">
          <ac:chgData name="Selinez Soto" userId="S::tuk00892@temple.edu::c951e1bb-38e2-456a-a139-facd0aa3ad26" providerId="AD" clId="Web-{8BD057A3-FBC7-402A-A42D-6460B0A7E0BD}" dt="2023-12-06T04:42:27.812" v="2"/>
          <ac:picMkLst>
            <pc:docMk/>
            <pc:sldMk cId="512721336" sldId="281"/>
            <ac:picMk id="7" creationId="{D334E6ED-843B-E6F5-8EC8-EF2669BB7E36}"/>
          </ac:picMkLst>
        </pc:picChg>
        <pc:picChg chg="add del mod ord">
          <ac:chgData name="Selinez Soto" userId="S::tuk00892@temple.edu::c951e1bb-38e2-456a-a139-facd0aa3ad26" providerId="AD" clId="Web-{8BD057A3-FBC7-402A-A42D-6460B0A7E0BD}" dt="2023-12-06T04:43:43.095" v="17"/>
          <ac:picMkLst>
            <pc:docMk/>
            <pc:sldMk cId="512721336" sldId="281"/>
            <ac:picMk id="12" creationId="{DB3EB646-A2B9-E09F-8F00-1A7D45C91FF1}"/>
          </ac:picMkLst>
        </pc:picChg>
        <pc:picChg chg="add del mod modCrop">
          <ac:chgData name="Selinez Soto" userId="S::tuk00892@temple.edu::c951e1bb-38e2-456a-a139-facd0aa3ad26" providerId="AD" clId="Web-{8BD057A3-FBC7-402A-A42D-6460B0A7E0BD}" dt="2023-12-06T04:43:36.266" v="13"/>
          <ac:picMkLst>
            <pc:docMk/>
            <pc:sldMk cId="512721336" sldId="281"/>
            <ac:picMk id="13" creationId="{B03A7D9F-F77D-8F33-1DD3-C8CB52FE77D9}"/>
          </ac:picMkLst>
        </pc:picChg>
        <pc:picChg chg="add mod ord">
          <ac:chgData name="Selinez Soto" userId="S::tuk00892@temple.edu::c951e1bb-38e2-456a-a139-facd0aa3ad26" providerId="AD" clId="Web-{8BD057A3-FBC7-402A-A42D-6460B0A7E0BD}" dt="2023-12-06T04:44:14.345" v="23" actId="1076"/>
          <ac:picMkLst>
            <pc:docMk/>
            <pc:sldMk cId="512721336" sldId="281"/>
            <ac:picMk id="16" creationId="{9446AFFB-675A-4446-93E1-AC6F04217F5D}"/>
          </ac:picMkLst>
        </pc:picChg>
        <pc:picChg chg="add del mod">
          <ac:chgData name="Selinez Soto" userId="S::tuk00892@temple.edu::c951e1bb-38e2-456a-a139-facd0aa3ad26" providerId="AD" clId="Web-{8BD057A3-FBC7-402A-A42D-6460B0A7E0BD}" dt="2023-12-06T04:44:06.908" v="21"/>
          <ac:picMkLst>
            <pc:docMk/>
            <pc:sldMk cId="512721336" sldId="281"/>
            <ac:picMk id="17" creationId="{1BE25093-D073-1F32-43B9-3887DD1FE7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elinez Soto" userId="S::tuk00892@temple.edu::c951e1bb-38e2-456a-a139-facd0aa3ad26" providerId="AD" clId="Web-{8BD057A3-FBC7-402A-A42D-6460B0A7E0BD}" dt="2023-12-06T04:43:00.672" v="5"/>
              <pc2:cmMkLst xmlns:pc2="http://schemas.microsoft.com/office/powerpoint/2019/9/main/command">
                <pc:docMk/>
                <pc:sldMk cId="512721336" sldId="281"/>
                <pc2:cmMk id="{B742A969-65DE-433C-8E51-A22E03BF7DBD}"/>
              </pc2:cmMkLst>
            </pc226:cmChg>
          </p:ext>
        </pc:extLst>
      </pc:sldChg>
    </pc:docChg>
  </pc:docChgLst>
  <pc:docChgLst>
    <pc:chgData name="Jakob Werle" userId="dff88b26-7947-4efd-9e5e-f0551d802d47" providerId="ADAL" clId="{441DDB0D-0061-D34E-9AFF-B8D3A98ED036}"/>
    <pc:docChg chg="modSld">
      <pc:chgData name="Jakob Werle" userId="dff88b26-7947-4efd-9e5e-f0551d802d47" providerId="ADAL" clId="{441DDB0D-0061-D34E-9AFF-B8D3A98ED036}" dt="2023-10-10T15:04:07.498" v="6" actId="14100"/>
      <pc:docMkLst>
        <pc:docMk/>
      </pc:docMkLst>
      <pc:sldChg chg="addSp modSp">
        <pc:chgData name="Jakob Werle" userId="dff88b26-7947-4efd-9e5e-f0551d802d47" providerId="ADAL" clId="{441DDB0D-0061-D34E-9AFF-B8D3A98ED036}" dt="2023-10-10T15:03:45.541" v="2" actId="1076"/>
        <pc:sldMkLst>
          <pc:docMk/>
          <pc:sldMk cId="3849107847" sldId="269"/>
        </pc:sldMkLst>
        <pc:picChg chg="add mod">
          <ac:chgData name="Jakob Werle" userId="dff88b26-7947-4efd-9e5e-f0551d802d47" providerId="ADAL" clId="{441DDB0D-0061-D34E-9AFF-B8D3A98ED036}" dt="2023-10-10T15:03:45.541" v="2" actId="1076"/>
          <ac:picMkLst>
            <pc:docMk/>
            <pc:sldMk cId="3849107847" sldId="269"/>
            <ac:picMk id="7" creationId="{55A174DB-CA4C-8147-638F-7B89661D1ADD}"/>
          </ac:picMkLst>
        </pc:picChg>
      </pc:sldChg>
      <pc:sldChg chg="addSp modSp">
        <pc:chgData name="Jakob Werle" userId="dff88b26-7947-4efd-9e5e-f0551d802d47" providerId="ADAL" clId="{441DDB0D-0061-D34E-9AFF-B8D3A98ED036}" dt="2023-10-10T15:04:07.498" v="6" actId="14100"/>
        <pc:sldMkLst>
          <pc:docMk/>
          <pc:sldMk cId="2706999486" sldId="271"/>
        </pc:sldMkLst>
        <pc:picChg chg="mod">
          <ac:chgData name="Jakob Werle" userId="dff88b26-7947-4efd-9e5e-f0551d802d47" providerId="ADAL" clId="{441DDB0D-0061-D34E-9AFF-B8D3A98ED036}" dt="2023-10-10T15:04:07.498" v="6" actId="14100"/>
          <ac:picMkLst>
            <pc:docMk/>
            <pc:sldMk cId="2706999486" sldId="271"/>
            <ac:picMk id="6" creationId="{0830E9F2-7C65-AA30-0578-A9C0DCD5CC49}"/>
          </ac:picMkLst>
        </pc:picChg>
        <pc:picChg chg="add mod">
          <ac:chgData name="Jakob Werle" userId="dff88b26-7947-4efd-9e5e-f0551d802d47" providerId="ADAL" clId="{441DDB0D-0061-D34E-9AFF-B8D3A98ED036}" dt="2023-10-10T15:04:01.180" v="5" actId="1076"/>
          <ac:picMkLst>
            <pc:docMk/>
            <pc:sldMk cId="2706999486" sldId="271"/>
            <ac:picMk id="8" creationId="{AB199B1B-D1A3-02DF-F81B-B7CC7DAB9F15}"/>
          </ac:picMkLst>
        </pc:picChg>
      </pc:sldChg>
    </pc:docChg>
  </pc:docChgLst>
  <pc:docChgLst>
    <pc:chgData name="Selinez Soto" userId="c951e1bb-38e2-456a-a139-facd0aa3ad26" providerId="ADAL" clId="{C864E0C3-3A49-49E4-89F1-20AB84A4D653}"/>
    <pc:docChg chg="undo custSel addSld delSld modSld sldOrd">
      <pc:chgData name="Selinez Soto" userId="c951e1bb-38e2-456a-a139-facd0aa3ad26" providerId="ADAL" clId="{C864E0C3-3A49-49E4-89F1-20AB84A4D653}" dt="2023-10-09T23:42:56.945" v="228" actId="20577"/>
      <pc:docMkLst>
        <pc:docMk/>
      </pc:docMkLst>
      <pc:sldChg chg="modSp add mod">
        <pc:chgData name="Selinez Soto" userId="c951e1bb-38e2-456a-a139-facd0aa3ad26" providerId="ADAL" clId="{C864E0C3-3A49-49E4-89F1-20AB84A4D653}" dt="2023-10-09T23:08:58.462" v="13" actId="1076"/>
        <pc:sldMkLst>
          <pc:docMk/>
          <pc:sldMk cId="109857222" sldId="256"/>
        </pc:sldMkLst>
        <pc:spChg chg="mod">
          <ac:chgData name="Selinez Soto" userId="c951e1bb-38e2-456a-a139-facd0aa3ad26" providerId="ADAL" clId="{C864E0C3-3A49-49E4-89F1-20AB84A4D653}" dt="2023-10-09T23:08:47.233" v="12" actId="1076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Selinez Soto" userId="c951e1bb-38e2-456a-a139-facd0aa3ad26" providerId="ADAL" clId="{C864E0C3-3A49-49E4-89F1-20AB84A4D653}" dt="2023-10-09T23:08:58.462" v="13" actId="1076"/>
          <ac:picMkLst>
            <pc:docMk/>
            <pc:sldMk cId="109857222" sldId="256"/>
            <ac:picMk id="1026" creationId="{4BFA67CE-E10E-8764-343C-A30841695B7A}"/>
          </ac:picMkLst>
        </pc:picChg>
      </pc:sldChg>
      <pc:sldChg chg="del">
        <pc:chgData name="Selinez Soto" userId="c951e1bb-38e2-456a-a139-facd0aa3ad26" providerId="ADAL" clId="{C864E0C3-3A49-49E4-89F1-20AB84A4D653}" dt="2023-10-09T23:08:09.674" v="0" actId="47"/>
        <pc:sldMkLst>
          <pc:docMk/>
          <pc:sldMk cId="4257508151" sldId="256"/>
        </pc:sldMkLst>
      </pc:sldChg>
      <pc:sldChg chg="new">
        <pc:chgData name="Selinez Soto" userId="c951e1bb-38e2-456a-a139-facd0aa3ad26" providerId="ADAL" clId="{C864E0C3-3A49-49E4-89F1-20AB84A4D653}" dt="2023-10-09T23:08:24.702" v="8" actId="680"/>
        <pc:sldMkLst>
          <pc:docMk/>
          <pc:sldMk cId="2432749350" sldId="257"/>
        </pc:sldMkLst>
      </pc:sldChg>
      <pc:sldChg chg="del">
        <pc:chgData name="Selinez Soto" userId="c951e1bb-38e2-456a-a139-facd0aa3ad26" providerId="ADAL" clId="{C864E0C3-3A49-49E4-89F1-20AB84A4D653}" dt="2023-10-09T23:08:10.486" v="1" actId="47"/>
        <pc:sldMkLst>
          <pc:docMk/>
          <pc:sldMk cId="2948800476" sldId="257"/>
        </pc:sldMkLst>
      </pc:sldChg>
      <pc:sldChg chg="add">
        <pc:chgData name="Selinez Soto" userId="c951e1bb-38e2-456a-a139-facd0aa3ad26" providerId="ADAL" clId="{C864E0C3-3A49-49E4-89F1-20AB84A4D653}" dt="2023-10-09T23:09:05.120" v="14"/>
        <pc:sldMkLst>
          <pc:docMk/>
          <pc:sldMk cId="793160394" sldId="258"/>
        </pc:sldMkLst>
      </pc:sldChg>
      <pc:sldChg chg="del">
        <pc:chgData name="Selinez Soto" userId="c951e1bb-38e2-456a-a139-facd0aa3ad26" providerId="ADAL" clId="{C864E0C3-3A49-49E4-89F1-20AB84A4D653}" dt="2023-10-09T23:08:11.500" v="2" actId="47"/>
        <pc:sldMkLst>
          <pc:docMk/>
          <pc:sldMk cId="859308580" sldId="258"/>
        </pc:sldMkLst>
      </pc:sldChg>
      <pc:sldChg chg="add">
        <pc:chgData name="Selinez Soto" userId="c951e1bb-38e2-456a-a139-facd0aa3ad26" providerId="ADAL" clId="{C864E0C3-3A49-49E4-89F1-20AB84A4D653}" dt="2023-10-09T23:09:05.527" v="15"/>
        <pc:sldMkLst>
          <pc:docMk/>
          <pc:sldMk cId="2507756970" sldId="259"/>
        </pc:sldMkLst>
      </pc:sldChg>
      <pc:sldChg chg="del">
        <pc:chgData name="Selinez Soto" userId="c951e1bb-38e2-456a-a139-facd0aa3ad26" providerId="ADAL" clId="{C864E0C3-3A49-49E4-89F1-20AB84A4D653}" dt="2023-10-09T23:08:12.417" v="3" actId="47"/>
        <pc:sldMkLst>
          <pc:docMk/>
          <pc:sldMk cId="2776100959" sldId="259"/>
        </pc:sldMkLst>
      </pc:sldChg>
      <pc:sldChg chg="del">
        <pc:chgData name="Selinez Soto" userId="c951e1bb-38e2-456a-a139-facd0aa3ad26" providerId="ADAL" clId="{C864E0C3-3A49-49E4-89F1-20AB84A4D653}" dt="2023-10-09T23:08:12.985" v="4" actId="47"/>
        <pc:sldMkLst>
          <pc:docMk/>
          <pc:sldMk cId="3203918765" sldId="260"/>
        </pc:sldMkLst>
      </pc:sldChg>
      <pc:sldChg chg="addSp delSp modSp add mod">
        <pc:chgData name="Selinez Soto" userId="c951e1bb-38e2-456a-a139-facd0aa3ad26" providerId="ADAL" clId="{C864E0C3-3A49-49E4-89F1-20AB84A4D653}" dt="2023-10-09T23:24:03.902" v="141" actId="14100"/>
        <pc:sldMkLst>
          <pc:docMk/>
          <pc:sldMk cId="3288782376" sldId="260"/>
        </pc:sldMkLst>
        <pc:spChg chg="mod">
          <ac:chgData name="Selinez Soto" userId="c951e1bb-38e2-456a-a139-facd0aa3ad26" providerId="ADAL" clId="{C864E0C3-3A49-49E4-89F1-20AB84A4D653}" dt="2023-10-09T23:23:54.447" v="137" actId="122"/>
          <ac:spMkLst>
            <pc:docMk/>
            <pc:sldMk cId="3288782376" sldId="260"/>
            <ac:spMk id="2" creationId="{8855EC1E-D023-957D-2D4D-19EE008139ED}"/>
          </ac:spMkLst>
        </pc:spChg>
        <pc:spChg chg="del">
          <ac:chgData name="Selinez Soto" userId="c951e1bb-38e2-456a-a139-facd0aa3ad26" providerId="ADAL" clId="{C864E0C3-3A49-49E4-89F1-20AB84A4D653}" dt="2023-10-09T23:10:17.667" v="34" actId="478"/>
          <ac:spMkLst>
            <pc:docMk/>
            <pc:sldMk cId="3288782376" sldId="260"/>
            <ac:spMk id="3" creationId="{0F439E82-0174-71BC-5BA2-EB0050CA780A}"/>
          </ac:spMkLst>
        </pc:spChg>
        <pc:spChg chg="add del mod">
          <ac:chgData name="Selinez Soto" userId="c951e1bb-38e2-456a-a139-facd0aa3ad26" providerId="ADAL" clId="{C864E0C3-3A49-49E4-89F1-20AB84A4D653}" dt="2023-10-09T23:09:36.135" v="21" actId="478"/>
          <ac:spMkLst>
            <pc:docMk/>
            <pc:sldMk cId="3288782376" sldId="260"/>
            <ac:spMk id="4" creationId="{849767DA-9333-BA17-EA5F-65C26F338EBA}"/>
          </ac:spMkLst>
        </pc:spChg>
        <pc:spChg chg="add mod">
          <ac:chgData name="Selinez Soto" userId="c951e1bb-38e2-456a-a139-facd0aa3ad26" providerId="ADAL" clId="{C864E0C3-3A49-49E4-89F1-20AB84A4D653}" dt="2023-10-09T23:24:03.902" v="141" actId="14100"/>
          <ac:spMkLst>
            <pc:docMk/>
            <pc:sldMk cId="3288782376" sldId="260"/>
            <ac:spMk id="5" creationId="{3E84AB9B-44A3-AB0C-E998-41B9CA9375E3}"/>
          </ac:spMkLst>
        </pc:spChg>
        <pc:spChg chg="add del mod">
          <ac:chgData name="Selinez Soto" userId="c951e1bb-38e2-456a-a139-facd0aa3ad26" providerId="ADAL" clId="{C864E0C3-3A49-49E4-89F1-20AB84A4D653}" dt="2023-10-09T23:10:15.057" v="33"/>
          <ac:spMkLst>
            <pc:docMk/>
            <pc:sldMk cId="3288782376" sldId="260"/>
            <ac:spMk id="8" creationId="{B5D475A5-9E17-0774-4178-1C81D313CD38}"/>
          </ac:spMkLst>
        </pc:spChg>
        <pc:spChg chg="add del mod">
          <ac:chgData name="Selinez Soto" userId="c951e1bb-38e2-456a-a139-facd0aa3ad26" providerId="ADAL" clId="{C864E0C3-3A49-49E4-89F1-20AB84A4D653}" dt="2023-10-09T23:10:15.057" v="33"/>
          <ac:spMkLst>
            <pc:docMk/>
            <pc:sldMk cId="3288782376" sldId="260"/>
            <ac:spMk id="9" creationId="{857A7373-6FE1-01BC-8762-515AE40178AB}"/>
          </ac:spMkLst>
        </pc:spChg>
        <pc:spChg chg="add del mod">
          <ac:chgData name="Selinez Soto" userId="c951e1bb-38e2-456a-a139-facd0aa3ad26" providerId="ADAL" clId="{C864E0C3-3A49-49E4-89F1-20AB84A4D653}" dt="2023-10-09T23:10:15.057" v="33"/>
          <ac:spMkLst>
            <pc:docMk/>
            <pc:sldMk cId="3288782376" sldId="260"/>
            <ac:spMk id="10" creationId="{7EB9B752-11C9-CE13-24E1-927CA46A2EB1}"/>
          </ac:spMkLst>
        </pc:spChg>
        <pc:spChg chg="add del mod">
          <ac:chgData name="Selinez Soto" userId="c951e1bb-38e2-456a-a139-facd0aa3ad26" providerId="ADAL" clId="{C864E0C3-3A49-49E4-89F1-20AB84A4D653}" dt="2023-10-09T23:10:15.057" v="33"/>
          <ac:spMkLst>
            <pc:docMk/>
            <pc:sldMk cId="3288782376" sldId="260"/>
            <ac:spMk id="11" creationId="{2E024C02-3301-6163-1942-C722E01936AD}"/>
          </ac:spMkLst>
        </pc:spChg>
        <pc:spChg chg="add mod">
          <ac:chgData name="Selinez Soto" userId="c951e1bb-38e2-456a-a139-facd0aa3ad26" providerId="ADAL" clId="{C864E0C3-3A49-49E4-89F1-20AB84A4D653}" dt="2023-10-09T23:21:40.860" v="86" actId="20577"/>
          <ac:spMkLst>
            <pc:docMk/>
            <pc:sldMk cId="3288782376" sldId="260"/>
            <ac:spMk id="15" creationId="{5F8D9A4D-7E8D-7E5D-9159-90DEFA19A670}"/>
          </ac:spMkLst>
        </pc:spChg>
        <pc:spChg chg="add mod">
          <ac:chgData name="Selinez Soto" userId="c951e1bb-38e2-456a-a139-facd0aa3ad26" providerId="ADAL" clId="{C864E0C3-3A49-49E4-89F1-20AB84A4D653}" dt="2023-10-09T23:21:48.110" v="93" actId="20577"/>
          <ac:spMkLst>
            <pc:docMk/>
            <pc:sldMk cId="3288782376" sldId="260"/>
            <ac:spMk id="16" creationId="{0FD66E2A-2013-466B-4C3B-5FC0FC49645B}"/>
          </ac:spMkLst>
        </pc:spChg>
        <pc:spChg chg="add mod">
          <ac:chgData name="Selinez Soto" userId="c951e1bb-38e2-456a-a139-facd0aa3ad26" providerId="ADAL" clId="{C864E0C3-3A49-49E4-89F1-20AB84A4D653}" dt="2023-10-09T23:21:54.019" v="95" actId="14100"/>
          <ac:spMkLst>
            <pc:docMk/>
            <pc:sldMk cId="3288782376" sldId="260"/>
            <ac:spMk id="17" creationId="{5A5504FB-C962-2222-225F-25116FA3EC8F}"/>
          </ac:spMkLst>
        </pc:spChg>
        <pc:spChg chg="add mod">
          <ac:chgData name="Selinez Soto" userId="c951e1bb-38e2-456a-a139-facd0aa3ad26" providerId="ADAL" clId="{C864E0C3-3A49-49E4-89F1-20AB84A4D653}" dt="2023-10-09T23:22:00.175" v="97" actId="14100"/>
          <ac:spMkLst>
            <pc:docMk/>
            <pc:sldMk cId="3288782376" sldId="260"/>
            <ac:spMk id="18" creationId="{F5546AF3-5C63-EB7E-9A8A-C98A3826B1B7}"/>
          </ac:spMkLst>
        </pc:spChg>
        <pc:picChg chg="add del mod">
          <ac:chgData name="Selinez Soto" userId="c951e1bb-38e2-456a-a139-facd0aa3ad26" providerId="ADAL" clId="{C864E0C3-3A49-49E4-89F1-20AB84A4D653}" dt="2023-10-09T23:10:15.057" v="33"/>
          <ac:picMkLst>
            <pc:docMk/>
            <pc:sldMk cId="3288782376" sldId="260"/>
            <ac:picMk id="6" creationId="{5934B739-8473-1C8C-2CB8-865A25312898}"/>
          </ac:picMkLst>
        </pc:picChg>
        <pc:picChg chg="add del mod">
          <ac:chgData name="Selinez Soto" userId="c951e1bb-38e2-456a-a139-facd0aa3ad26" providerId="ADAL" clId="{C864E0C3-3A49-49E4-89F1-20AB84A4D653}" dt="2023-10-09T23:10:15.057" v="33"/>
          <ac:picMkLst>
            <pc:docMk/>
            <pc:sldMk cId="3288782376" sldId="260"/>
            <ac:picMk id="12" creationId="{21951544-7398-137C-0257-358997E68906}"/>
          </ac:picMkLst>
        </pc:picChg>
        <pc:picChg chg="add mod ord">
          <ac:chgData name="Selinez Soto" userId="c951e1bb-38e2-456a-a139-facd0aa3ad26" providerId="ADAL" clId="{C864E0C3-3A49-49E4-89F1-20AB84A4D653}" dt="2023-10-09T23:22:50.311" v="116" actId="167"/>
          <ac:picMkLst>
            <pc:docMk/>
            <pc:sldMk cId="3288782376" sldId="260"/>
            <ac:picMk id="13" creationId="{D04FDA11-37CE-7241-DE77-0C756A6F71E8}"/>
          </ac:picMkLst>
        </pc:picChg>
        <pc:picChg chg="add mod">
          <ac:chgData name="Selinez Soto" userId="c951e1bb-38e2-456a-a139-facd0aa3ad26" providerId="ADAL" clId="{C864E0C3-3A49-49E4-89F1-20AB84A4D653}" dt="2023-10-09T23:22:40.857" v="114" actId="1076"/>
          <ac:picMkLst>
            <pc:docMk/>
            <pc:sldMk cId="3288782376" sldId="260"/>
            <ac:picMk id="19" creationId="{3C9259B6-58D5-DE38-28E1-6DFFA2586CAD}"/>
          </ac:picMkLst>
        </pc:picChg>
        <pc:picChg chg="add del mod">
          <ac:chgData name="Selinez Soto" userId="c951e1bb-38e2-456a-a139-facd0aa3ad26" providerId="ADAL" clId="{C864E0C3-3A49-49E4-89F1-20AB84A4D653}" dt="2023-10-09T23:10:45.606" v="40"/>
          <ac:picMkLst>
            <pc:docMk/>
            <pc:sldMk cId="3288782376" sldId="260"/>
            <ac:picMk id="21" creationId="{6AC5CB91-EE57-3C34-71DA-E10210C0AF0B}"/>
          </ac:picMkLst>
        </pc:picChg>
        <pc:cxnChg chg="add del mod">
          <ac:chgData name="Selinez Soto" userId="c951e1bb-38e2-456a-a139-facd0aa3ad26" providerId="ADAL" clId="{C864E0C3-3A49-49E4-89F1-20AB84A4D653}" dt="2023-10-09T23:10:15.057" v="33"/>
          <ac:cxnSpMkLst>
            <pc:docMk/>
            <pc:sldMk cId="3288782376" sldId="260"/>
            <ac:cxnSpMk id="7" creationId="{14757E77-2FCB-4AE7-D43A-C60672CC9658}"/>
          </ac:cxnSpMkLst>
        </pc:cxnChg>
        <pc:cxnChg chg="add mod">
          <ac:chgData name="Selinez Soto" userId="c951e1bb-38e2-456a-a139-facd0aa3ad26" providerId="ADAL" clId="{C864E0C3-3A49-49E4-89F1-20AB84A4D653}" dt="2023-10-09T23:23:31.418" v="126" actId="14100"/>
          <ac:cxnSpMkLst>
            <pc:docMk/>
            <pc:sldMk cId="3288782376" sldId="260"/>
            <ac:cxnSpMk id="14" creationId="{6F00D5BC-6E85-2DFB-D43D-78C2252AD8D4}"/>
          </ac:cxnSpMkLst>
        </pc:cxnChg>
        <pc:cxnChg chg="add mod">
          <ac:chgData name="Selinez Soto" userId="c951e1bb-38e2-456a-a139-facd0aa3ad26" providerId="ADAL" clId="{C864E0C3-3A49-49E4-89F1-20AB84A4D653}" dt="2023-10-09T23:23:12.311" v="120" actId="14100"/>
          <ac:cxnSpMkLst>
            <pc:docMk/>
            <pc:sldMk cId="3288782376" sldId="260"/>
            <ac:cxnSpMk id="22" creationId="{1437181F-CC9F-42E3-EB71-B6795DC34563}"/>
          </ac:cxnSpMkLst>
        </pc:cxnChg>
      </pc:sldChg>
      <pc:sldChg chg="del">
        <pc:chgData name="Selinez Soto" userId="c951e1bb-38e2-456a-a139-facd0aa3ad26" providerId="ADAL" clId="{C864E0C3-3A49-49E4-89F1-20AB84A4D653}" dt="2023-10-09T23:08:13.454" v="5" actId="47"/>
        <pc:sldMkLst>
          <pc:docMk/>
          <pc:sldMk cId="2383713967" sldId="261"/>
        </pc:sldMkLst>
      </pc:sldChg>
      <pc:sldChg chg="addSp delSp modSp add mod ord">
        <pc:chgData name="Selinez Soto" userId="c951e1bb-38e2-456a-a139-facd0aa3ad26" providerId="ADAL" clId="{C864E0C3-3A49-49E4-89F1-20AB84A4D653}" dt="2023-10-09T23:42:56.945" v="228" actId="20577"/>
        <pc:sldMkLst>
          <pc:docMk/>
          <pc:sldMk cId="3857640040" sldId="261"/>
        </pc:sldMkLst>
        <pc:spChg chg="del">
          <ac:chgData name="Selinez Soto" userId="c951e1bb-38e2-456a-a139-facd0aa3ad26" providerId="ADAL" clId="{C864E0C3-3A49-49E4-89F1-20AB84A4D653}" dt="2023-10-09T23:10:57.293" v="44" actId="478"/>
          <ac:spMkLst>
            <pc:docMk/>
            <pc:sldMk cId="3857640040" sldId="261"/>
            <ac:spMk id="2" creationId="{8855EC1E-D023-957D-2D4D-19EE008139ED}"/>
          </ac:spMkLst>
        </pc:spChg>
        <pc:spChg chg="del mod">
          <ac:chgData name="Selinez Soto" userId="c951e1bb-38e2-456a-a139-facd0aa3ad26" providerId="ADAL" clId="{C864E0C3-3A49-49E4-89F1-20AB84A4D653}" dt="2023-10-09T23:11:24.972" v="48" actId="478"/>
          <ac:spMkLst>
            <pc:docMk/>
            <pc:sldMk cId="3857640040" sldId="261"/>
            <ac:spMk id="3" creationId="{0F439E82-0174-71BC-5BA2-EB0050CA780A}"/>
          </ac:spMkLst>
        </pc:spChg>
        <pc:spChg chg="add mod">
          <ac:chgData name="Selinez Soto" userId="c951e1bb-38e2-456a-a139-facd0aa3ad26" providerId="ADAL" clId="{C864E0C3-3A49-49E4-89F1-20AB84A4D653}" dt="2023-10-09T23:42:56.945" v="228" actId="20577"/>
          <ac:spMkLst>
            <pc:docMk/>
            <pc:sldMk cId="3857640040" sldId="261"/>
            <ac:spMk id="5" creationId="{00BA8F60-C65B-C07B-2267-A91EC18024C4}"/>
          </ac:spMkLst>
        </pc:spChg>
        <pc:spChg chg="add mod">
          <ac:chgData name="Selinez Soto" userId="c951e1bb-38e2-456a-a139-facd0aa3ad26" providerId="ADAL" clId="{C864E0C3-3A49-49E4-89F1-20AB84A4D653}" dt="2023-10-09T23:42:32.005" v="223" actId="14100"/>
          <ac:spMkLst>
            <pc:docMk/>
            <pc:sldMk cId="3857640040" sldId="261"/>
            <ac:spMk id="6" creationId="{5DFAB672-8A60-2757-3B4B-A488C576628C}"/>
          </ac:spMkLst>
        </pc:spChg>
        <pc:spChg chg="add mod">
          <ac:chgData name="Selinez Soto" userId="c951e1bb-38e2-456a-a139-facd0aa3ad26" providerId="ADAL" clId="{C864E0C3-3A49-49E4-89F1-20AB84A4D653}" dt="2023-10-09T23:42:48.055" v="226" actId="14100"/>
          <ac:spMkLst>
            <pc:docMk/>
            <pc:sldMk cId="3857640040" sldId="261"/>
            <ac:spMk id="7" creationId="{BDABCCCE-6256-568D-F629-4EED8963D548}"/>
          </ac:spMkLst>
        </pc:spChg>
        <pc:spChg chg="add mod">
          <ac:chgData name="Selinez Soto" userId="c951e1bb-38e2-456a-a139-facd0aa3ad26" providerId="ADAL" clId="{C864E0C3-3A49-49E4-89F1-20AB84A4D653}" dt="2023-10-09T23:42:12.528" v="220" actId="14100"/>
          <ac:spMkLst>
            <pc:docMk/>
            <pc:sldMk cId="3857640040" sldId="261"/>
            <ac:spMk id="8" creationId="{7DA9149F-01A7-FF1E-6A7E-7AD50D62B2E3}"/>
          </ac:spMkLst>
        </pc:spChg>
        <pc:picChg chg="add del mod">
          <ac:chgData name="Selinez Soto" userId="c951e1bb-38e2-456a-a139-facd0aa3ad26" providerId="ADAL" clId="{C864E0C3-3A49-49E4-89F1-20AB84A4D653}" dt="2023-10-09T23:33:47" v="145" actId="478"/>
          <ac:picMkLst>
            <pc:docMk/>
            <pc:sldMk cId="3857640040" sldId="261"/>
            <ac:picMk id="4" creationId="{677AAE82-3045-10E9-5351-CFDD80702A31}"/>
          </ac:picMkLst>
        </pc:picChg>
        <pc:picChg chg="add mod modCrop">
          <ac:chgData name="Selinez Soto" userId="c951e1bb-38e2-456a-a139-facd0aa3ad26" providerId="ADAL" clId="{C864E0C3-3A49-49E4-89F1-20AB84A4D653}" dt="2023-10-09T23:34:20.366" v="156" actId="14100"/>
          <ac:picMkLst>
            <pc:docMk/>
            <pc:sldMk cId="3857640040" sldId="261"/>
            <ac:picMk id="10" creationId="{B02473B8-A2BD-F3C3-2944-7A0D7EB7B25A}"/>
          </ac:picMkLst>
        </pc:picChg>
      </pc:sldChg>
      <pc:sldChg chg="add">
        <pc:chgData name="Selinez Soto" userId="c951e1bb-38e2-456a-a139-facd0aa3ad26" providerId="ADAL" clId="{C864E0C3-3A49-49E4-89F1-20AB84A4D653}" dt="2023-10-09T23:17:40.205" v="65"/>
        <pc:sldMkLst>
          <pc:docMk/>
          <pc:sldMk cId="258085204" sldId="262"/>
        </pc:sldMkLst>
      </pc:sldChg>
      <pc:sldChg chg="addSp delSp modSp add mod ord setBg">
        <pc:chgData name="Selinez Soto" userId="c951e1bb-38e2-456a-a139-facd0aa3ad26" providerId="ADAL" clId="{C864E0C3-3A49-49E4-89F1-20AB84A4D653}" dt="2023-10-09T23:35:54.658" v="173"/>
        <pc:sldMkLst>
          <pc:docMk/>
          <pc:sldMk cId="2795205717" sldId="263"/>
        </pc:sldMkLst>
        <pc:spChg chg="del mod">
          <ac:chgData name="Selinez Soto" userId="c951e1bb-38e2-456a-a139-facd0aa3ad26" providerId="ADAL" clId="{C864E0C3-3A49-49E4-89F1-20AB84A4D653}" dt="2023-10-09T23:35:20.802" v="169" actId="478"/>
          <ac:spMkLst>
            <pc:docMk/>
            <pc:sldMk cId="2795205717" sldId="263"/>
            <ac:spMk id="2" creationId="{8855EC1E-D023-957D-2D4D-19EE008139ED}"/>
          </ac:spMkLst>
        </pc:spChg>
        <pc:spChg chg="del">
          <ac:chgData name="Selinez Soto" userId="c951e1bb-38e2-456a-a139-facd0aa3ad26" providerId="ADAL" clId="{C864E0C3-3A49-49E4-89F1-20AB84A4D653}" dt="2023-10-09T23:20:58.878" v="69" actId="478"/>
          <ac:spMkLst>
            <pc:docMk/>
            <pc:sldMk cId="2795205717" sldId="263"/>
            <ac:spMk id="3" creationId="{0F439E82-0174-71BC-5BA2-EB0050CA780A}"/>
          </ac:spMkLst>
        </pc:spChg>
        <pc:spChg chg="add del">
          <ac:chgData name="Selinez Soto" userId="c951e1bb-38e2-456a-a139-facd0aa3ad26" providerId="ADAL" clId="{C864E0C3-3A49-49E4-89F1-20AB84A4D653}" dt="2023-10-09T23:21:10.883" v="76" actId="26606"/>
          <ac:spMkLst>
            <pc:docMk/>
            <pc:sldMk cId="2795205717" sldId="263"/>
            <ac:spMk id="10" creationId="{DD4C4B28-6B4B-4445-8535-F516D74E4AA9}"/>
          </ac:spMkLst>
        </pc:spChg>
        <pc:spChg chg="add del">
          <ac:chgData name="Selinez Soto" userId="c951e1bb-38e2-456a-a139-facd0aa3ad26" providerId="ADAL" clId="{C864E0C3-3A49-49E4-89F1-20AB84A4D653}" dt="2023-10-09T23:21:10.883" v="76" actId="26606"/>
          <ac:spMkLst>
            <pc:docMk/>
            <pc:sldMk cId="2795205717" sldId="263"/>
            <ac:spMk id="14" creationId="{55B419A7-F817-4767-8CCB-FB0E189C4ACD}"/>
          </ac:spMkLst>
        </pc:spChg>
        <pc:spChg chg="add del">
          <ac:chgData name="Selinez Soto" userId="c951e1bb-38e2-456a-a139-facd0aa3ad26" providerId="ADAL" clId="{C864E0C3-3A49-49E4-89F1-20AB84A4D653}" dt="2023-10-09T23:21:10.883" v="76" actId="26606"/>
          <ac:spMkLst>
            <pc:docMk/>
            <pc:sldMk cId="2795205717" sldId="263"/>
            <ac:spMk id="16" creationId="{7021D92D-08FF-45A6-9109-AC9462C7E8E3}"/>
          </ac:spMkLst>
        </pc:spChg>
        <pc:spChg chg="add del">
          <ac:chgData name="Selinez Soto" userId="c951e1bb-38e2-456a-a139-facd0aa3ad26" providerId="ADAL" clId="{C864E0C3-3A49-49E4-89F1-20AB84A4D653}" dt="2023-10-09T23:21:10.883" v="76" actId="26606"/>
          <ac:spMkLst>
            <pc:docMk/>
            <pc:sldMk cId="2795205717" sldId="263"/>
            <ac:spMk id="18" creationId="{CD14F0CE-4A68-4F5C-AC85-FF283F9242FA}"/>
          </ac:spMkLst>
        </pc:spChg>
        <pc:spChg chg="add">
          <ac:chgData name="Selinez Soto" userId="c951e1bb-38e2-456a-a139-facd0aa3ad26" providerId="ADAL" clId="{C864E0C3-3A49-49E4-89F1-20AB84A4D653}" dt="2023-10-09T23:21:10.892" v="77" actId="26606"/>
          <ac:spMkLst>
            <pc:docMk/>
            <pc:sldMk cId="2795205717" sldId="263"/>
            <ac:spMk id="20" creationId="{DD4C4B28-6B4B-4445-8535-F516D74E4AA9}"/>
          </ac:spMkLst>
        </pc:spChg>
        <pc:spChg chg="add">
          <ac:chgData name="Selinez Soto" userId="c951e1bb-38e2-456a-a139-facd0aa3ad26" providerId="ADAL" clId="{C864E0C3-3A49-49E4-89F1-20AB84A4D653}" dt="2023-10-09T23:21:10.892" v="77" actId="26606"/>
          <ac:spMkLst>
            <pc:docMk/>
            <pc:sldMk cId="2795205717" sldId="263"/>
            <ac:spMk id="22" creationId="{E2D271B9-9BA2-4AF0-AE69-43E7D26B503B}"/>
          </ac:spMkLst>
        </pc:spChg>
        <pc:spChg chg="add">
          <ac:chgData name="Selinez Soto" userId="c951e1bb-38e2-456a-a139-facd0aa3ad26" providerId="ADAL" clId="{C864E0C3-3A49-49E4-89F1-20AB84A4D653}" dt="2023-10-09T23:21:10.892" v="77" actId="26606"/>
          <ac:spMkLst>
            <pc:docMk/>
            <pc:sldMk cId="2795205717" sldId="263"/>
            <ac:spMk id="23" creationId="{4C81B9CA-1414-4F8E-878C-2D9B6603CA02}"/>
          </ac:spMkLst>
        </pc:spChg>
        <pc:picChg chg="add mod ord modCrop">
          <ac:chgData name="Selinez Soto" userId="c951e1bb-38e2-456a-a139-facd0aa3ad26" providerId="ADAL" clId="{C864E0C3-3A49-49E4-89F1-20AB84A4D653}" dt="2023-10-09T23:35:27.551" v="171" actId="208"/>
          <ac:picMkLst>
            <pc:docMk/>
            <pc:sldMk cId="2795205717" sldId="263"/>
            <ac:picMk id="4" creationId="{3FEC35EE-3B12-4D60-8C7B-853AD6374624}"/>
          </ac:picMkLst>
        </pc:picChg>
        <pc:picChg chg="add mod modCrop">
          <ac:chgData name="Selinez Soto" userId="c951e1bb-38e2-456a-a139-facd0aa3ad26" providerId="ADAL" clId="{C864E0C3-3A49-49E4-89F1-20AB84A4D653}" dt="2023-10-09T23:35:25.728" v="170" actId="208"/>
          <ac:picMkLst>
            <pc:docMk/>
            <pc:sldMk cId="2795205717" sldId="263"/>
            <ac:picMk id="5" creationId="{44201CBB-3B4C-EEDE-DB08-EFF6AB598827}"/>
          </ac:picMkLst>
        </pc:picChg>
        <pc:cxnChg chg="add del">
          <ac:chgData name="Selinez Soto" userId="c951e1bb-38e2-456a-a139-facd0aa3ad26" providerId="ADAL" clId="{C864E0C3-3A49-49E4-89F1-20AB84A4D653}" dt="2023-10-09T23:21:10.883" v="76" actId="26606"/>
          <ac:cxnSpMkLst>
            <pc:docMk/>
            <pc:sldMk cId="2795205717" sldId="263"/>
            <ac:cxnSpMk id="12" creationId="{0CB1C732-7193-4253-8746-850D090A6B4E}"/>
          </ac:cxnSpMkLst>
        </pc:cxnChg>
        <pc:cxnChg chg="add">
          <ac:chgData name="Selinez Soto" userId="c951e1bb-38e2-456a-a139-facd0aa3ad26" providerId="ADAL" clId="{C864E0C3-3A49-49E4-89F1-20AB84A4D653}" dt="2023-10-09T23:21:10.892" v="77" actId="26606"/>
          <ac:cxnSpMkLst>
            <pc:docMk/>
            <pc:sldMk cId="2795205717" sldId="263"/>
            <ac:cxnSpMk id="21" creationId="{0CB1C732-7193-4253-8746-850D090A6B4E}"/>
          </ac:cxnSpMkLst>
        </pc:cxnChg>
      </pc:sldChg>
      <pc:sldChg chg="addSp delSp modSp add mod ord">
        <pc:chgData name="Selinez Soto" userId="c951e1bb-38e2-456a-a139-facd0aa3ad26" providerId="ADAL" clId="{C864E0C3-3A49-49E4-89F1-20AB84A4D653}" dt="2023-10-09T23:40:50.941" v="199"/>
        <pc:sldMkLst>
          <pc:docMk/>
          <pc:sldMk cId="2196516193" sldId="264"/>
        </pc:sldMkLst>
        <pc:picChg chg="add del mod">
          <ac:chgData name="Selinez Soto" userId="c951e1bb-38e2-456a-a139-facd0aa3ad26" providerId="ADAL" clId="{C864E0C3-3A49-49E4-89F1-20AB84A4D653}" dt="2023-10-09T23:38:14.487" v="180" actId="478"/>
          <ac:picMkLst>
            <pc:docMk/>
            <pc:sldMk cId="2196516193" sldId="264"/>
            <ac:picMk id="5" creationId="{909C4A73-9939-AB5F-C257-4BE52FE93373}"/>
          </ac:picMkLst>
        </pc:picChg>
        <pc:picChg chg="add mod">
          <ac:chgData name="Selinez Soto" userId="c951e1bb-38e2-456a-a139-facd0aa3ad26" providerId="ADAL" clId="{C864E0C3-3A49-49E4-89F1-20AB84A4D653}" dt="2023-10-09T23:39:43.535" v="197" actId="14100"/>
          <ac:picMkLst>
            <pc:docMk/>
            <pc:sldMk cId="2196516193" sldId="264"/>
            <ac:picMk id="7" creationId="{C9C7E131-5607-39DC-E348-69BBD2A9740F}"/>
          </ac:picMkLst>
        </pc:picChg>
        <pc:picChg chg="add mod">
          <ac:chgData name="Selinez Soto" userId="c951e1bb-38e2-456a-a139-facd0aa3ad26" providerId="ADAL" clId="{C864E0C3-3A49-49E4-89F1-20AB84A4D653}" dt="2023-10-09T23:39:29.189" v="195" actId="208"/>
          <ac:picMkLst>
            <pc:docMk/>
            <pc:sldMk cId="2196516193" sldId="264"/>
            <ac:picMk id="9" creationId="{F4FD758B-0975-E862-0DA5-DEEF65B4100C}"/>
          </ac:picMkLst>
        </pc:picChg>
      </pc:sldChg>
      <pc:sldChg chg="add">
        <pc:chgData name="Selinez Soto" userId="c951e1bb-38e2-456a-a139-facd0aa3ad26" providerId="ADAL" clId="{C864E0C3-3A49-49E4-89F1-20AB84A4D653}" dt="2023-10-09T23:37:35.592" v="177"/>
        <pc:sldMkLst>
          <pc:docMk/>
          <pc:sldMk cId="2418735927" sldId="265"/>
        </pc:sldMkLst>
      </pc:sldChg>
    </pc:docChg>
  </pc:docChgLst>
  <pc:docChgLst>
    <pc:chgData name="Selinez Soto" userId="S::tuk00892@temple.edu::c951e1bb-38e2-456a-a139-facd0aa3ad26" providerId="AD" clId="Web-{69ABBDAD-BFBB-413E-926F-458EAD3801F9}"/>
    <pc:docChg chg="modSld sldOrd">
      <pc:chgData name="Selinez Soto" userId="S::tuk00892@temple.edu::c951e1bb-38e2-456a-a139-facd0aa3ad26" providerId="AD" clId="Web-{69ABBDAD-BFBB-413E-926F-458EAD3801F9}" dt="2023-11-30T02:27:54.042" v="70" actId="20577"/>
      <pc:docMkLst>
        <pc:docMk/>
      </pc:docMkLst>
      <pc:sldChg chg="modSp ord">
        <pc:chgData name="Selinez Soto" userId="S::tuk00892@temple.edu::c951e1bb-38e2-456a-a139-facd0aa3ad26" providerId="AD" clId="Web-{69ABBDAD-BFBB-413E-926F-458EAD3801F9}" dt="2023-11-30T02:27:54.042" v="70" actId="20577"/>
        <pc:sldMkLst>
          <pc:docMk/>
          <pc:sldMk cId="877102370" sldId="272"/>
        </pc:sldMkLst>
        <pc:spChg chg="mod">
          <ac:chgData name="Selinez Soto" userId="S::tuk00892@temple.edu::c951e1bb-38e2-456a-a139-facd0aa3ad26" providerId="AD" clId="Web-{69ABBDAD-BFBB-413E-926F-458EAD3801F9}" dt="2023-11-30T02:27:54.042" v="70" actId="20577"/>
          <ac:spMkLst>
            <pc:docMk/>
            <pc:sldMk cId="877102370" sldId="272"/>
            <ac:spMk id="3" creationId="{561A0A91-A0F6-A022-4376-C33C29C6E4A6}"/>
          </ac:spMkLst>
        </pc:spChg>
      </pc:sldChg>
      <pc:sldChg chg="ord">
        <pc:chgData name="Selinez Soto" userId="S::tuk00892@temple.edu::c951e1bb-38e2-456a-a139-facd0aa3ad26" providerId="AD" clId="Web-{69ABBDAD-BFBB-413E-926F-458EAD3801F9}" dt="2023-11-30T02:21:14.330" v="0"/>
        <pc:sldMkLst>
          <pc:docMk/>
          <pc:sldMk cId="3139534240" sldId="285"/>
        </pc:sldMkLst>
      </pc:sldChg>
    </pc:docChg>
  </pc:docChgLst>
  <pc:docChgLst>
    <pc:chgData name="Jakob Werle" userId="dff88b26-7947-4efd-9e5e-f0551d802d47" providerId="ADAL" clId="{E0A203EB-23EE-4235-BB06-B014D029EEB6}"/>
    <pc:docChg chg="undo custSel addSld delSld modSld sldOrd delMainMaster">
      <pc:chgData name="Jakob Werle" userId="dff88b26-7947-4efd-9e5e-f0551d802d47" providerId="ADAL" clId="{E0A203EB-23EE-4235-BB06-B014D029EEB6}" dt="2023-12-07T15:50:03.828" v="6204" actId="1035"/>
      <pc:docMkLst>
        <pc:docMk/>
      </pc:docMkLst>
      <pc:sldChg chg="addSp delSp modSp del mod">
        <pc:chgData name="Jakob Werle" userId="dff88b26-7947-4efd-9e5e-f0551d802d47" providerId="ADAL" clId="{E0A203EB-23EE-4235-BB06-B014D029EEB6}" dt="2023-11-09T17:05:15.484" v="43" actId="47"/>
        <pc:sldMkLst>
          <pc:docMk/>
          <pc:sldMk cId="109857222" sldId="256"/>
        </pc:sldMkLst>
        <pc:spChg chg="del mod">
          <ac:chgData name="Jakob Werle" userId="dff88b26-7947-4efd-9e5e-f0551d802d47" providerId="ADAL" clId="{E0A203EB-23EE-4235-BB06-B014D029EEB6}" dt="2023-11-09T17:04:39.435" v="38" actId="478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kob Werle" userId="dff88b26-7947-4efd-9e5e-f0551d802d47" providerId="ADAL" clId="{E0A203EB-23EE-4235-BB06-B014D029EEB6}" dt="2023-11-09T17:04:17.302" v="32" actId="2763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Jakob Werle" userId="dff88b26-7947-4efd-9e5e-f0551d802d47" providerId="ADAL" clId="{E0A203EB-23EE-4235-BB06-B014D029EEB6}" dt="2023-11-09T17:04:17.106" v="31"/>
          <ac:spMkLst>
            <pc:docMk/>
            <pc:sldMk cId="109857222" sldId="256"/>
            <ac:spMk id="4" creationId="{A1141C09-78C9-40B6-E306-E6015B133A9F}"/>
          </ac:spMkLst>
        </pc:spChg>
        <pc:spChg chg="add mod">
          <ac:chgData name="Jakob Werle" userId="dff88b26-7947-4efd-9e5e-f0551d802d47" providerId="ADAL" clId="{E0A203EB-23EE-4235-BB06-B014D029EEB6}" dt="2023-11-09T17:04:39.435" v="38" actId="478"/>
          <ac:spMkLst>
            <pc:docMk/>
            <pc:sldMk cId="109857222" sldId="256"/>
            <ac:spMk id="6" creationId="{DB5F10D7-2683-848A-AF5E-74704828D1D9}"/>
          </ac:spMkLst>
        </pc:spChg>
      </pc:sldChg>
      <pc:sldChg chg="modSp del">
        <pc:chgData name="Jakob Werle" userId="dff88b26-7947-4efd-9e5e-f0551d802d47" providerId="ADAL" clId="{E0A203EB-23EE-4235-BB06-B014D029EEB6}" dt="2023-11-09T17:01:24.186" v="5" actId="47"/>
        <pc:sldMkLst>
          <pc:docMk/>
          <pc:sldMk cId="2432749350" sldId="257"/>
        </pc:sldMkLst>
        <pc:spChg chg="mod">
          <ac:chgData name="Jakob Werle" userId="dff88b26-7947-4efd-9e5e-f0551d802d47" providerId="ADAL" clId="{E0A203EB-23EE-4235-BB06-B014D029EEB6}" dt="2023-11-09T16:53:18.207" v="3"/>
          <ac:spMkLst>
            <pc:docMk/>
            <pc:sldMk cId="2432749350" sldId="257"/>
            <ac:spMk id="22" creationId="{2969DEB1-EE54-1D8A-0020-B740AE786E75}"/>
          </ac:spMkLst>
        </pc:spChg>
      </pc:sldChg>
      <pc:sldChg chg="modSp new del mod">
        <pc:chgData name="Jakob Werle" userId="dff88b26-7947-4efd-9e5e-f0551d802d47" providerId="ADAL" clId="{E0A203EB-23EE-4235-BB06-B014D029EEB6}" dt="2023-11-09T17:05:29.130" v="45" actId="47"/>
        <pc:sldMkLst>
          <pc:docMk/>
          <pc:sldMk cId="2464503479" sldId="257"/>
        </pc:sldMkLst>
        <pc:spChg chg="mod">
          <ac:chgData name="Jakob Werle" userId="dff88b26-7947-4efd-9e5e-f0551d802d47" providerId="ADAL" clId="{E0A203EB-23EE-4235-BB06-B014D029EEB6}" dt="2023-11-09T17:04:17.106" v="31"/>
          <ac:spMkLst>
            <pc:docMk/>
            <pc:sldMk cId="2464503479" sldId="257"/>
            <ac:spMk id="2" creationId="{E43C1A13-B518-E4CC-8D3A-82CD08B10D75}"/>
          </ac:spMkLst>
        </pc:spChg>
        <pc:spChg chg="mod">
          <ac:chgData name="Jakob Werle" userId="dff88b26-7947-4efd-9e5e-f0551d802d47" providerId="ADAL" clId="{E0A203EB-23EE-4235-BB06-B014D029EEB6}" dt="2023-11-09T17:04:17.106" v="31"/>
          <ac:spMkLst>
            <pc:docMk/>
            <pc:sldMk cId="2464503479" sldId="257"/>
            <ac:spMk id="3" creationId="{5BDA89EB-5FFF-1195-7D49-A6147B404A56}"/>
          </ac:spMkLst>
        </pc:spChg>
        <pc:spChg chg="mod">
          <ac:chgData name="Jakob Werle" userId="dff88b26-7947-4efd-9e5e-f0551d802d47" providerId="ADAL" clId="{E0A203EB-23EE-4235-BB06-B014D029EEB6}" dt="2023-11-09T17:04:17.106" v="31"/>
          <ac:spMkLst>
            <pc:docMk/>
            <pc:sldMk cId="2464503479" sldId="257"/>
            <ac:spMk id="4" creationId="{F7692616-A499-F20A-ED7D-646347AD98D9}"/>
          </ac:spMkLst>
        </pc:spChg>
      </pc:sldChg>
      <pc:sldChg chg="modSp del">
        <pc:chgData name="Jakob Werle" userId="dff88b26-7947-4efd-9e5e-f0551d802d47" providerId="ADAL" clId="{E0A203EB-23EE-4235-BB06-B014D029EEB6}" dt="2023-11-09T17:01:23.027" v="4" actId="47"/>
        <pc:sldMkLst>
          <pc:docMk/>
          <pc:sldMk cId="793160394" sldId="258"/>
        </pc:sldMkLst>
        <pc:spChg chg="mod">
          <ac:chgData name="Jakob Werle" userId="dff88b26-7947-4efd-9e5e-f0551d802d47" providerId="ADAL" clId="{E0A203EB-23EE-4235-BB06-B014D029EEB6}" dt="2023-11-09T16:53:18.207" v="3"/>
          <ac:spMkLst>
            <pc:docMk/>
            <pc:sldMk cId="793160394" sldId="258"/>
            <ac:spMk id="4" creationId="{71F10D25-4272-25EA-C044-DC714F9AB37F}"/>
          </ac:spMkLst>
        </pc:spChg>
      </pc:sldChg>
      <pc:sldChg chg="addSp delSp modSp new mod">
        <pc:chgData name="Jakob Werle" userId="dff88b26-7947-4efd-9e5e-f0551d802d47" providerId="ADAL" clId="{E0A203EB-23EE-4235-BB06-B014D029EEB6}" dt="2023-11-09T17:16:45.514" v="306" actId="947"/>
        <pc:sldMkLst>
          <pc:docMk/>
          <pc:sldMk cId="1311434201" sldId="258"/>
        </pc:sldMkLst>
        <pc:spChg chg="mod">
          <ac:chgData name="Jakob Werle" userId="dff88b26-7947-4efd-9e5e-f0551d802d47" providerId="ADAL" clId="{E0A203EB-23EE-4235-BB06-B014D029EEB6}" dt="2023-11-09T17:04:33.767" v="35"/>
          <ac:spMkLst>
            <pc:docMk/>
            <pc:sldMk cId="1311434201" sldId="258"/>
            <ac:spMk id="2" creationId="{AE460EAD-AAF0-7065-E431-C504D8847FA5}"/>
          </ac:spMkLst>
        </pc:spChg>
        <pc:spChg chg="mod">
          <ac:chgData name="Jakob Werle" userId="dff88b26-7947-4efd-9e5e-f0551d802d47" providerId="ADAL" clId="{E0A203EB-23EE-4235-BB06-B014D029EEB6}" dt="2023-11-09T17:16:45.514" v="306" actId="947"/>
          <ac:spMkLst>
            <pc:docMk/>
            <pc:sldMk cId="1311434201" sldId="258"/>
            <ac:spMk id="3" creationId="{42291BD5-92CF-AEC5-78F1-1974BCC51137}"/>
          </ac:spMkLst>
        </pc:spChg>
        <pc:picChg chg="add del mod">
          <ac:chgData name="Jakob Werle" userId="dff88b26-7947-4efd-9e5e-f0551d802d47" providerId="ADAL" clId="{E0A203EB-23EE-4235-BB06-B014D029EEB6}" dt="2023-11-09T17:09:02.894" v="116" actId="478"/>
          <ac:picMkLst>
            <pc:docMk/>
            <pc:sldMk cId="1311434201" sldId="258"/>
            <ac:picMk id="5" creationId="{934E4542-E2BE-8EBA-DF15-E182FBEEFC0F}"/>
          </ac:picMkLst>
        </pc:picChg>
        <pc:picChg chg="add mod">
          <ac:chgData name="Jakob Werle" userId="dff88b26-7947-4efd-9e5e-f0551d802d47" providerId="ADAL" clId="{E0A203EB-23EE-4235-BB06-B014D029EEB6}" dt="2023-11-09T17:09:05.499" v="117"/>
          <ac:picMkLst>
            <pc:docMk/>
            <pc:sldMk cId="1311434201" sldId="258"/>
            <ac:picMk id="6" creationId="{1BEABD14-0BDB-FBE0-94F5-6E947A2881C0}"/>
          </ac:picMkLst>
        </pc:picChg>
      </pc:sldChg>
      <pc:sldChg chg="addSp modSp new del mod">
        <pc:chgData name="Jakob Werle" userId="dff88b26-7947-4efd-9e5e-f0551d802d47" providerId="ADAL" clId="{E0A203EB-23EE-4235-BB06-B014D029EEB6}" dt="2023-11-09T17:12:04.902" v="145" actId="47"/>
        <pc:sldMkLst>
          <pc:docMk/>
          <pc:sldMk cId="1094237327" sldId="259"/>
        </pc:sldMkLst>
        <pc:spChg chg="mod">
          <ac:chgData name="Jakob Werle" userId="dff88b26-7947-4efd-9e5e-f0551d802d47" providerId="ADAL" clId="{E0A203EB-23EE-4235-BB06-B014D029EEB6}" dt="2023-11-09T17:09:26.627" v="143" actId="20577"/>
          <ac:spMkLst>
            <pc:docMk/>
            <pc:sldMk cId="1094237327" sldId="259"/>
            <ac:spMk id="2" creationId="{9475BDF4-8A1D-C51E-60EE-0D9BBC2C8A59}"/>
          </ac:spMkLst>
        </pc:spChg>
        <pc:picChg chg="add mod">
          <ac:chgData name="Jakob Werle" userId="dff88b26-7947-4efd-9e5e-f0551d802d47" providerId="ADAL" clId="{E0A203EB-23EE-4235-BB06-B014D029EEB6}" dt="2023-11-09T17:07:57.669" v="111" actId="1076"/>
          <ac:picMkLst>
            <pc:docMk/>
            <pc:sldMk cId="1094237327" sldId="259"/>
            <ac:picMk id="5" creationId="{118781C0-D4ED-94F8-8FF1-3A46A36BC9E5}"/>
          </ac:picMkLst>
        </pc:picChg>
      </pc:sldChg>
      <pc:sldChg chg="modSp del">
        <pc:chgData name="Jakob Werle" userId="dff88b26-7947-4efd-9e5e-f0551d802d47" providerId="ADAL" clId="{E0A203EB-23EE-4235-BB06-B014D029EEB6}" dt="2023-11-09T17:01:25.427" v="6" actId="47"/>
        <pc:sldMkLst>
          <pc:docMk/>
          <pc:sldMk cId="2507756970" sldId="259"/>
        </pc:sldMkLst>
        <pc:spChg chg="mod">
          <ac:chgData name="Jakob Werle" userId="dff88b26-7947-4efd-9e5e-f0551d802d47" providerId="ADAL" clId="{E0A203EB-23EE-4235-BB06-B014D029EEB6}" dt="2023-11-09T16:53:18.207" v="3"/>
          <ac:spMkLst>
            <pc:docMk/>
            <pc:sldMk cId="2507756970" sldId="259"/>
            <ac:spMk id="4" creationId="{E95657D6-699C-1938-4E15-15347FFAC419}"/>
          </ac:spMkLst>
        </pc:spChg>
      </pc:sldChg>
      <pc:sldChg chg="addSp delSp modSp new mod">
        <pc:chgData name="Jakob Werle" userId="dff88b26-7947-4efd-9e5e-f0551d802d47" providerId="ADAL" clId="{E0A203EB-23EE-4235-BB06-B014D029EEB6}" dt="2023-12-07T15:26:09.740" v="6154" actId="478"/>
        <pc:sldMkLst>
          <pc:docMk/>
          <pc:sldMk cId="522528540" sldId="260"/>
        </pc:sldMkLst>
        <pc:spChg chg="mod">
          <ac:chgData name="Jakob Werle" userId="dff88b26-7947-4efd-9e5e-f0551d802d47" providerId="ADAL" clId="{E0A203EB-23EE-4235-BB06-B014D029EEB6}" dt="2023-12-04T17:58:53.976" v="3537" actId="6549"/>
          <ac:spMkLst>
            <pc:docMk/>
            <pc:sldMk cId="522528540" sldId="260"/>
            <ac:spMk id="2" creationId="{28E602F3-EEF7-006E-4052-9BB5E0652201}"/>
          </ac:spMkLst>
        </pc:spChg>
        <pc:spChg chg="del mod">
          <ac:chgData name="Jakob Werle" userId="dff88b26-7947-4efd-9e5e-f0551d802d47" providerId="ADAL" clId="{E0A203EB-23EE-4235-BB06-B014D029EEB6}" dt="2023-12-07T15:26:09.740" v="6154" actId="478"/>
          <ac:spMkLst>
            <pc:docMk/>
            <pc:sldMk cId="522528540" sldId="260"/>
            <ac:spMk id="3" creationId="{7AC0F539-90CE-E917-B22F-FED1202FD78F}"/>
          </ac:spMkLst>
        </pc:spChg>
        <pc:spChg chg="add mod">
          <ac:chgData name="Jakob Werle" userId="dff88b26-7947-4efd-9e5e-f0551d802d47" providerId="ADAL" clId="{E0A203EB-23EE-4235-BB06-B014D029EEB6}" dt="2023-12-07T15:26:09.740" v="6154" actId="478"/>
          <ac:spMkLst>
            <pc:docMk/>
            <pc:sldMk cId="522528540" sldId="260"/>
            <ac:spMk id="7" creationId="{B44A443F-F534-9F3E-D31E-4608AD36E254}"/>
          </ac:spMkLst>
        </pc:spChg>
        <pc:picChg chg="add mod">
          <ac:chgData name="Jakob Werle" userId="dff88b26-7947-4efd-9e5e-f0551d802d47" providerId="ADAL" clId="{E0A203EB-23EE-4235-BB06-B014D029EEB6}" dt="2023-11-09T17:12:36.110" v="160"/>
          <ac:picMkLst>
            <pc:docMk/>
            <pc:sldMk cId="522528540" sldId="260"/>
            <ac:picMk id="5" creationId="{C2EFF708-0E06-5F3B-4D8B-4115391EF6CB}"/>
          </ac:picMkLst>
        </pc:picChg>
      </pc:sldChg>
      <pc:sldChg chg="modSp del">
        <pc:chgData name="Jakob Werle" userId="dff88b26-7947-4efd-9e5e-f0551d802d47" providerId="ADAL" clId="{E0A203EB-23EE-4235-BB06-B014D029EEB6}" dt="2023-11-09T17:01:27.992" v="8" actId="47"/>
        <pc:sldMkLst>
          <pc:docMk/>
          <pc:sldMk cId="3288782376" sldId="260"/>
        </pc:sldMkLst>
        <pc:spChg chg="mod">
          <ac:chgData name="Jakob Werle" userId="dff88b26-7947-4efd-9e5e-f0551d802d47" providerId="ADAL" clId="{E0A203EB-23EE-4235-BB06-B014D029EEB6}" dt="2023-11-09T16:53:18.207" v="3"/>
          <ac:spMkLst>
            <pc:docMk/>
            <pc:sldMk cId="3288782376" sldId="260"/>
            <ac:spMk id="3" creationId="{12FDAD3D-BDC2-F920-80F0-A3D205927554}"/>
          </ac:spMkLst>
        </pc:spChg>
      </pc:sldChg>
      <pc:sldChg chg="modSp add del mod">
        <pc:chgData name="Jakob Werle" userId="dff88b26-7947-4efd-9e5e-f0551d802d47" providerId="ADAL" clId="{E0A203EB-23EE-4235-BB06-B014D029EEB6}" dt="2023-11-09T17:16:02.718" v="260" actId="47"/>
        <pc:sldMkLst>
          <pc:docMk/>
          <pc:sldMk cId="650592884" sldId="261"/>
        </pc:sldMkLst>
        <pc:spChg chg="mod">
          <ac:chgData name="Jakob Werle" userId="dff88b26-7947-4efd-9e5e-f0551d802d47" providerId="ADAL" clId="{E0A203EB-23EE-4235-BB06-B014D029EEB6}" dt="2023-11-09T17:13:25.569" v="181" actId="20577"/>
          <ac:spMkLst>
            <pc:docMk/>
            <pc:sldMk cId="650592884" sldId="261"/>
            <ac:spMk id="2" creationId="{28E602F3-EEF7-006E-4052-9BB5E0652201}"/>
          </ac:spMkLst>
        </pc:spChg>
        <pc:spChg chg="mod">
          <ac:chgData name="Jakob Werle" userId="dff88b26-7947-4efd-9e5e-f0551d802d47" providerId="ADAL" clId="{E0A203EB-23EE-4235-BB06-B014D029EEB6}" dt="2023-11-09T17:15:34.657" v="243" actId="20577"/>
          <ac:spMkLst>
            <pc:docMk/>
            <pc:sldMk cId="650592884" sldId="261"/>
            <ac:spMk id="3" creationId="{7AC0F539-90CE-E917-B22F-FED1202FD78F}"/>
          </ac:spMkLst>
        </pc:spChg>
      </pc:sldChg>
      <pc:sldChg chg="add del">
        <pc:chgData name="Jakob Werle" userId="dff88b26-7947-4efd-9e5e-f0551d802d47" providerId="ADAL" clId="{E0A203EB-23EE-4235-BB06-B014D029EEB6}" dt="2023-11-09T17:12:33.654" v="159"/>
        <pc:sldMkLst>
          <pc:docMk/>
          <pc:sldMk cId="956875598" sldId="261"/>
        </pc:sldMkLst>
      </pc:sldChg>
      <pc:sldChg chg="add del">
        <pc:chgData name="Jakob Werle" userId="dff88b26-7947-4efd-9e5e-f0551d802d47" providerId="ADAL" clId="{E0A203EB-23EE-4235-BB06-B014D029EEB6}" dt="2023-11-09T17:12:39.871" v="162"/>
        <pc:sldMkLst>
          <pc:docMk/>
          <pc:sldMk cId="3716837114" sldId="261"/>
        </pc:sldMkLst>
      </pc:sldChg>
      <pc:sldChg chg="modSp del">
        <pc:chgData name="Jakob Werle" userId="dff88b26-7947-4efd-9e5e-f0551d802d47" providerId="ADAL" clId="{E0A203EB-23EE-4235-BB06-B014D029EEB6}" dt="2023-11-09T17:01:30.964" v="11" actId="47"/>
        <pc:sldMkLst>
          <pc:docMk/>
          <pc:sldMk cId="3857640040" sldId="261"/>
        </pc:sldMkLst>
        <pc:spChg chg="mod">
          <ac:chgData name="Jakob Werle" userId="dff88b26-7947-4efd-9e5e-f0551d802d47" providerId="ADAL" clId="{E0A203EB-23EE-4235-BB06-B014D029EEB6}" dt="2023-11-09T16:53:18.207" v="3"/>
          <ac:spMkLst>
            <pc:docMk/>
            <pc:sldMk cId="3857640040" sldId="261"/>
            <ac:spMk id="2" creationId="{7750D4BD-9896-6FEA-8BEF-A76F4535A921}"/>
          </ac:spMkLst>
        </pc:spChg>
      </pc:sldChg>
      <pc:sldChg chg="modSp add del mod">
        <pc:chgData name="Jakob Werle" userId="dff88b26-7947-4efd-9e5e-f0551d802d47" providerId="ADAL" clId="{E0A203EB-23EE-4235-BB06-B014D029EEB6}" dt="2023-11-09T17:16:13.801" v="273" actId="47"/>
        <pc:sldMkLst>
          <pc:docMk/>
          <pc:sldMk cId="1812402779" sldId="262"/>
        </pc:sldMkLst>
        <pc:spChg chg="mod">
          <ac:chgData name="Jakob Werle" userId="dff88b26-7947-4efd-9e5e-f0551d802d47" providerId="ADAL" clId="{E0A203EB-23EE-4235-BB06-B014D029EEB6}" dt="2023-11-09T17:13:39.021" v="196" actId="20577"/>
          <ac:spMkLst>
            <pc:docMk/>
            <pc:sldMk cId="1812402779" sldId="262"/>
            <ac:spMk id="2" creationId="{28E602F3-EEF7-006E-4052-9BB5E0652201}"/>
          </ac:spMkLst>
        </pc:spChg>
      </pc:sldChg>
      <pc:sldChg chg="delSp modSp del delDesignElem">
        <pc:chgData name="Jakob Werle" userId="dff88b26-7947-4efd-9e5e-f0551d802d47" providerId="ADAL" clId="{E0A203EB-23EE-4235-BB06-B014D029EEB6}" dt="2023-11-09T17:01:28.813" v="9" actId="47"/>
        <pc:sldMkLst>
          <pc:docMk/>
          <pc:sldMk cId="2795205717" sldId="263"/>
        </pc:sldMkLst>
        <pc:spChg chg="mod">
          <ac:chgData name="Jakob Werle" userId="dff88b26-7947-4efd-9e5e-f0551d802d47" providerId="ADAL" clId="{E0A203EB-23EE-4235-BB06-B014D029EEB6}" dt="2023-11-09T16:53:18.207" v="3"/>
          <ac:spMkLst>
            <pc:docMk/>
            <pc:sldMk cId="2795205717" sldId="263"/>
            <ac:spMk id="2" creationId="{D75F53C3-E081-36F5-C594-4F7711B2F46A}"/>
          </ac:spMkLst>
        </pc:spChg>
        <pc:spChg chg="del">
          <ac:chgData name="Jakob Werle" userId="dff88b26-7947-4efd-9e5e-f0551d802d47" providerId="ADAL" clId="{E0A203EB-23EE-4235-BB06-B014D029EEB6}" dt="2023-11-09T16:53:18.207" v="3"/>
          <ac:spMkLst>
            <pc:docMk/>
            <pc:sldMk cId="2795205717" sldId="263"/>
            <ac:spMk id="20" creationId="{DD4C4B28-6B4B-4445-8535-F516D74E4AA9}"/>
          </ac:spMkLst>
        </pc:spChg>
        <pc:spChg chg="del">
          <ac:chgData name="Jakob Werle" userId="dff88b26-7947-4efd-9e5e-f0551d802d47" providerId="ADAL" clId="{E0A203EB-23EE-4235-BB06-B014D029EEB6}" dt="2023-11-09T16:53:18.207" v="3"/>
          <ac:spMkLst>
            <pc:docMk/>
            <pc:sldMk cId="2795205717" sldId="263"/>
            <ac:spMk id="22" creationId="{E2D271B9-9BA2-4AF0-AE69-43E7D26B503B}"/>
          </ac:spMkLst>
        </pc:spChg>
        <pc:spChg chg="del">
          <ac:chgData name="Jakob Werle" userId="dff88b26-7947-4efd-9e5e-f0551d802d47" providerId="ADAL" clId="{E0A203EB-23EE-4235-BB06-B014D029EEB6}" dt="2023-11-09T16:53:18.207" v="3"/>
          <ac:spMkLst>
            <pc:docMk/>
            <pc:sldMk cId="2795205717" sldId="263"/>
            <ac:spMk id="23" creationId="{4C81B9CA-1414-4F8E-878C-2D9B6603CA02}"/>
          </ac:spMkLst>
        </pc:spChg>
        <pc:cxnChg chg="del">
          <ac:chgData name="Jakob Werle" userId="dff88b26-7947-4efd-9e5e-f0551d802d47" providerId="ADAL" clId="{E0A203EB-23EE-4235-BB06-B014D029EEB6}" dt="2023-11-09T16:53:18.207" v="3"/>
          <ac:cxnSpMkLst>
            <pc:docMk/>
            <pc:sldMk cId="2795205717" sldId="263"/>
            <ac:cxnSpMk id="21" creationId="{0CB1C732-7193-4253-8746-850D090A6B4E}"/>
          </ac:cxnSpMkLst>
        </pc:cxnChg>
      </pc:sldChg>
      <pc:sldChg chg="modSp add del mod">
        <pc:chgData name="Jakob Werle" userId="dff88b26-7947-4efd-9e5e-f0551d802d47" providerId="ADAL" clId="{E0A203EB-23EE-4235-BB06-B014D029EEB6}" dt="2023-11-09T17:16:31.240" v="304" actId="47"/>
        <pc:sldMkLst>
          <pc:docMk/>
          <pc:sldMk cId="3841065138" sldId="263"/>
        </pc:sldMkLst>
        <pc:spChg chg="mod">
          <ac:chgData name="Jakob Werle" userId="dff88b26-7947-4efd-9e5e-f0551d802d47" providerId="ADAL" clId="{E0A203EB-23EE-4235-BB06-B014D029EEB6}" dt="2023-11-09T17:13:47.573" v="206" actId="20577"/>
          <ac:spMkLst>
            <pc:docMk/>
            <pc:sldMk cId="3841065138" sldId="263"/>
            <ac:spMk id="2" creationId="{28E602F3-EEF7-006E-4052-9BB5E0652201}"/>
          </ac:spMkLst>
        </pc:spChg>
      </pc:sldChg>
      <pc:sldChg chg="modSp del">
        <pc:chgData name="Jakob Werle" userId="dff88b26-7947-4efd-9e5e-f0551d802d47" providerId="ADAL" clId="{E0A203EB-23EE-4235-BB06-B014D029EEB6}" dt="2023-11-09T17:01:29.478" v="10" actId="47"/>
        <pc:sldMkLst>
          <pc:docMk/>
          <pc:sldMk cId="2196516193" sldId="264"/>
        </pc:sldMkLst>
        <pc:spChg chg="mod">
          <ac:chgData name="Jakob Werle" userId="dff88b26-7947-4efd-9e5e-f0551d802d47" providerId="ADAL" clId="{E0A203EB-23EE-4235-BB06-B014D029EEB6}" dt="2023-11-09T16:53:18.207" v="3"/>
          <ac:spMkLst>
            <pc:docMk/>
            <pc:sldMk cId="2196516193" sldId="264"/>
            <ac:spMk id="4" creationId="{5CA0B930-CF0B-8608-6307-7F1D587A7A51}"/>
          </ac:spMkLst>
        </pc:spChg>
      </pc:sldChg>
      <pc:sldChg chg="modSp add del mod">
        <pc:chgData name="Jakob Werle" userId="dff88b26-7947-4efd-9e5e-f0551d802d47" providerId="ADAL" clId="{E0A203EB-23EE-4235-BB06-B014D029EEB6}" dt="2023-11-09T17:16:32.857" v="305" actId="47"/>
        <pc:sldMkLst>
          <pc:docMk/>
          <pc:sldMk cId="2922087207" sldId="264"/>
        </pc:sldMkLst>
        <pc:spChg chg="mod">
          <ac:chgData name="Jakob Werle" userId="dff88b26-7947-4efd-9e5e-f0551d802d47" providerId="ADAL" clId="{E0A203EB-23EE-4235-BB06-B014D029EEB6}" dt="2023-11-09T17:13:57.326" v="214" actId="20577"/>
          <ac:spMkLst>
            <pc:docMk/>
            <pc:sldMk cId="2922087207" sldId="264"/>
            <ac:spMk id="2" creationId="{28E602F3-EEF7-006E-4052-9BB5E0652201}"/>
          </ac:spMkLst>
        </pc:spChg>
      </pc:sldChg>
      <pc:sldChg chg="add del">
        <pc:chgData name="Jakob Werle" userId="dff88b26-7947-4efd-9e5e-f0551d802d47" providerId="ADAL" clId="{E0A203EB-23EE-4235-BB06-B014D029EEB6}" dt="2023-11-09T17:15:53.363" v="249"/>
        <pc:sldMkLst>
          <pc:docMk/>
          <pc:sldMk cId="675050578" sldId="265"/>
        </pc:sldMkLst>
      </pc:sldChg>
      <pc:sldChg chg="addSp delSp modSp add del mod">
        <pc:chgData name="Jakob Werle" userId="dff88b26-7947-4efd-9e5e-f0551d802d47" providerId="ADAL" clId="{E0A203EB-23EE-4235-BB06-B014D029EEB6}" dt="2023-12-04T17:59:03.600" v="3538" actId="2696"/>
        <pc:sldMkLst>
          <pc:docMk/>
          <pc:sldMk cId="1758454940" sldId="265"/>
        </pc:sldMkLst>
        <pc:spChg chg="mod">
          <ac:chgData name="Jakob Werle" userId="dff88b26-7947-4efd-9e5e-f0551d802d47" providerId="ADAL" clId="{E0A203EB-23EE-4235-BB06-B014D029EEB6}" dt="2023-11-28T16:47:34.331" v="1443" actId="20577"/>
          <ac:spMkLst>
            <pc:docMk/>
            <pc:sldMk cId="1758454940" sldId="265"/>
            <ac:spMk id="2" creationId="{28E602F3-EEF7-006E-4052-9BB5E0652201}"/>
          </ac:spMkLst>
        </pc:spChg>
        <pc:picChg chg="add del mod">
          <ac:chgData name="Jakob Werle" userId="dff88b26-7947-4efd-9e5e-f0551d802d47" providerId="ADAL" clId="{E0A203EB-23EE-4235-BB06-B014D029EEB6}" dt="2023-11-09T17:17:26.764" v="342"/>
          <ac:picMkLst>
            <pc:docMk/>
            <pc:sldMk cId="1758454940" sldId="265"/>
            <ac:picMk id="6" creationId="{BAC64A83-4B1E-7F77-5E92-A8E8936598A1}"/>
          </ac:picMkLst>
        </pc:picChg>
      </pc:sldChg>
      <pc:sldChg chg="addSp delSp modSp add mod">
        <pc:chgData name="Jakob Werle" userId="dff88b26-7947-4efd-9e5e-f0551d802d47" providerId="ADAL" clId="{E0A203EB-23EE-4235-BB06-B014D029EEB6}" dt="2023-12-07T15:26:01.487" v="6153" actId="478"/>
        <pc:sldMkLst>
          <pc:docMk/>
          <pc:sldMk cId="1804268354" sldId="266"/>
        </pc:sldMkLst>
        <pc:spChg chg="mod">
          <ac:chgData name="Jakob Werle" userId="dff88b26-7947-4efd-9e5e-f0551d802d47" providerId="ADAL" clId="{E0A203EB-23EE-4235-BB06-B014D029EEB6}" dt="2023-11-09T17:16:12.128" v="272" actId="20577"/>
          <ac:spMkLst>
            <pc:docMk/>
            <pc:sldMk cId="1804268354" sldId="266"/>
            <ac:spMk id="2" creationId="{28E602F3-EEF7-006E-4052-9BB5E0652201}"/>
          </ac:spMkLst>
        </pc:spChg>
        <pc:spChg chg="add del mod">
          <ac:chgData name="Jakob Werle" userId="dff88b26-7947-4efd-9e5e-f0551d802d47" providerId="ADAL" clId="{E0A203EB-23EE-4235-BB06-B014D029EEB6}" dt="2023-12-07T15:26:01.487" v="6153" actId="478"/>
          <ac:spMkLst>
            <pc:docMk/>
            <pc:sldMk cId="1804268354" sldId="266"/>
            <ac:spMk id="6" creationId="{74B46815-D835-D76E-8834-20666ECC5D61}"/>
          </ac:spMkLst>
        </pc:spChg>
        <pc:spChg chg="add mod">
          <ac:chgData name="Jakob Werle" userId="dff88b26-7947-4efd-9e5e-f0551d802d47" providerId="ADAL" clId="{E0A203EB-23EE-4235-BB06-B014D029EEB6}" dt="2023-12-07T15:26:01.487" v="6153" actId="478"/>
          <ac:spMkLst>
            <pc:docMk/>
            <pc:sldMk cId="1804268354" sldId="266"/>
            <ac:spMk id="8" creationId="{3A8C8E21-1E45-5231-9595-48A0D1E36A3F}"/>
          </ac:spMkLst>
        </pc:spChg>
      </pc:sldChg>
      <pc:sldChg chg="modSp add mod">
        <pc:chgData name="Jakob Werle" userId="dff88b26-7947-4efd-9e5e-f0551d802d47" providerId="ADAL" clId="{E0A203EB-23EE-4235-BB06-B014D029EEB6}" dt="2023-11-09T17:16:24.760" v="292" actId="20577"/>
        <pc:sldMkLst>
          <pc:docMk/>
          <pc:sldMk cId="2980697538" sldId="267"/>
        </pc:sldMkLst>
        <pc:spChg chg="mod">
          <ac:chgData name="Jakob Werle" userId="dff88b26-7947-4efd-9e5e-f0551d802d47" providerId="ADAL" clId="{E0A203EB-23EE-4235-BB06-B014D029EEB6}" dt="2023-11-09T17:16:24.760" v="292" actId="20577"/>
          <ac:spMkLst>
            <pc:docMk/>
            <pc:sldMk cId="2980697538" sldId="267"/>
            <ac:spMk id="2" creationId="{28E602F3-EEF7-006E-4052-9BB5E0652201}"/>
          </ac:spMkLst>
        </pc:spChg>
      </pc:sldChg>
      <pc:sldChg chg="del">
        <pc:chgData name="Jakob Werle" userId="dff88b26-7947-4efd-9e5e-f0551d802d47" providerId="ADAL" clId="{E0A203EB-23EE-4235-BB06-B014D029EEB6}" dt="2023-11-09T17:01:26.557" v="7" actId="47"/>
        <pc:sldMkLst>
          <pc:docMk/>
          <pc:sldMk cId="1131730424" sldId="268"/>
        </pc:sldMkLst>
      </pc:sldChg>
      <pc:sldChg chg="modSp add mod">
        <pc:chgData name="Jakob Werle" userId="dff88b26-7947-4efd-9e5e-f0551d802d47" providerId="ADAL" clId="{E0A203EB-23EE-4235-BB06-B014D029EEB6}" dt="2023-11-09T17:16:29.214" v="303" actId="20577"/>
        <pc:sldMkLst>
          <pc:docMk/>
          <pc:sldMk cId="2779831325" sldId="268"/>
        </pc:sldMkLst>
        <pc:spChg chg="mod">
          <ac:chgData name="Jakob Werle" userId="dff88b26-7947-4efd-9e5e-f0551d802d47" providerId="ADAL" clId="{E0A203EB-23EE-4235-BB06-B014D029EEB6}" dt="2023-11-09T17:16:29.214" v="303" actId="20577"/>
          <ac:spMkLst>
            <pc:docMk/>
            <pc:sldMk cId="2779831325" sldId="268"/>
            <ac:spMk id="2" creationId="{28E602F3-EEF7-006E-4052-9BB5E0652201}"/>
          </ac:spMkLst>
        </pc:spChg>
      </pc:sldChg>
      <pc:sldChg chg="addSp delSp modSp new mod">
        <pc:chgData name="Jakob Werle" userId="dff88b26-7947-4efd-9e5e-f0551d802d47" providerId="ADAL" clId="{E0A203EB-23EE-4235-BB06-B014D029EEB6}" dt="2023-12-07T02:34:00.936" v="6033" actId="478"/>
        <pc:sldMkLst>
          <pc:docMk/>
          <pc:sldMk cId="3033189337" sldId="269"/>
        </pc:sldMkLst>
        <pc:spChg chg="mod">
          <ac:chgData name="Jakob Werle" userId="dff88b26-7947-4efd-9e5e-f0551d802d47" providerId="ADAL" clId="{E0A203EB-23EE-4235-BB06-B014D029EEB6}" dt="2023-11-09T17:17:21.539" v="340" actId="20577"/>
          <ac:spMkLst>
            <pc:docMk/>
            <pc:sldMk cId="3033189337" sldId="269"/>
            <ac:spMk id="2" creationId="{3CEEC96F-FA28-83A7-0758-8D9F43813F67}"/>
          </ac:spMkLst>
        </pc:spChg>
        <pc:spChg chg="mod">
          <ac:chgData name="Jakob Werle" userId="dff88b26-7947-4efd-9e5e-f0551d802d47" providerId="ADAL" clId="{E0A203EB-23EE-4235-BB06-B014D029EEB6}" dt="2023-12-07T02:09:37.989" v="5785" actId="20577"/>
          <ac:spMkLst>
            <pc:docMk/>
            <pc:sldMk cId="3033189337" sldId="269"/>
            <ac:spMk id="3" creationId="{561A0A91-A0F6-A022-4376-C33C29C6E4A6}"/>
          </ac:spMkLst>
        </pc:spChg>
        <pc:spChg chg="mod">
          <ac:chgData name="Jakob Werle" userId="dff88b26-7947-4efd-9e5e-f0551d802d47" providerId="ADAL" clId="{E0A203EB-23EE-4235-BB06-B014D029EEB6}" dt="2023-12-07T02:09:41.830" v="5788" actId="20577"/>
          <ac:spMkLst>
            <pc:docMk/>
            <pc:sldMk cId="3033189337" sldId="269"/>
            <ac:spMk id="7" creationId="{DD2ADA5F-1CCC-CDA2-C9A8-68EC5ACDF22C}"/>
          </ac:spMkLst>
        </pc:spChg>
        <pc:picChg chg="add mod">
          <ac:chgData name="Jakob Werle" userId="dff88b26-7947-4efd-9e5e-f0551d802d47" providerId="ADAL" clId="{E0A203EB-23EE-4235-BB06-B014D029EEB6}" dt="2023-11-09T17:17:14.960" v="328"/>
          <ac:picMkLst>
            <pc:docMk/>
            <pc:sldMk cId="3033189337" sldId="269"/>
            <ac:picMk id="5" creationId="{DD738D8D-6153-E0CF-7A5F-55FD4D16F1CB}"/>
          </ac:picMkLst>
        </pc:picChg>
        <pc:picChg chg="add del mod">
          <ac:chgData name="Jakob Werle" userId="dff88b26-7947-4efd-9e5e-f0551d802d47" providerId="ADAL" clId="{E0A203EB-23EE-4235-BB06-B014D029EEB6}" dt="2023-12-07T02:34:00.936" v="6033" actId="478"/>
          <ac:picMkLst>
            <pc:docMk/>
            <pc:sldMk cId="3033189337" sldId="269"/>
            <ac:picMk id="6" creationId="{E0DD5363-7479-1105-8E9C-A58B6CF48779}"/>
          </ac:picMkLst>
        </pc:picChg>
        <pc:picChg chg="add del mod">
          <ac:chgData name="Jakob Werle" userId="dff88b26-7947-4efd-9e5e-f0551d802d47" providerId="ADAL" clId="{E0A203EB-23EE-4235-BB06-B014D029EEB6}" dt="2023-12-07T02:08:45.847" v="5782" actId="478"/>
          <ac:picMkLst>
            <pc:docMk/>
            <pc:sldMk cId="3033189337" sldId="269"/>
            <ac:picMk id="1026" creationId="{F16DD254-3C37-F099-F7D3-AE32FC26AC71}"/>
          </ac:picMkLst>
        </pc:picChg>
        <pc:picChg chg="add del mod">
          <ac:chgData name="Jakob Werle" userId="dff88b26-7947-4efd-9e5e-f0551d802d47" providerId="ADAL" clId="{E0A203EB-23EE-4235-BB06-B014D029EEB6}" dt="2023-12-07T02:34:00.936" v="6033" actId="478"/>
          <ac:picMkLst>
            <pc:docMk/>
            <pc:sldMk cId="3033189337" sldId="269"/>
            <ac:picMk id="1028" creationId="{90F8EE94-BB50-0510-A0C2-C6C1AFD36DDB}"/>
          </ac:picMkLst>
        </pc:picChg>
      </pc:sldChg>
      <pc:sldChg chg="delSp modSp del delDesignElem">
        <pc:chgData name="Jakob Werle" userId="dff88b26-7947-4efd-9e5e-f0551d802d47" providerId="ADAL" clId="{E0A203EB-23EE-4235-BB06-B014D029EEB6}" dt="2023-11-09T17:01:31.797" v="12" actId="47"/>
        <pc:sldMkLst>
          <pc:docMk/>
          <pc:sldMk cId="3849107847" sldId="269"/>
        </pc:sldMkLst>
        <pc:spChg chg="mod">
          <ac:chgData name="Jakob Werle" userId="dff88b26-7947-4efd-9e5e-f0551d802d47" providerId="ADAL" clId="{E0A203EB-23EE-4235-BB06-B014D029EEB6}" dt="2023-11-09T16:53:18.207" v="3"/>
          <ac:spMkLst>
            <pc:docMk/>
            <pc:sldMk cId="3849107847" sldId="269"/>
            <ac:spMk id="4" creationId="{FCA3BB84-E303-9AB3-3A19-293EA771D100}"/>
          </ac:spMkLst>
        </pc:spChg>
        <pc:spChg chg="del">
          <ac:chgData name="Jakob Werle" userId="dff88b26-7947-4efd-9e5e-f0551d802d47" providerId="ADAL" clId="{E0A203EB-23EE-4235-BB06-B014D029EEB6}" dt="2023-11-09T16:53:18.207" v="3"/>
          <ac:spMkLst>
            <pc:docMk/>
            <pc:sldMk cId="3849107847" sldId="269"/>
            <ac:spMk id="11" creationId="{72411438-92A5-42B0-9C54-EA4FB32ACB5E}"/>
          </ac:spMkLst>
        </pc:spChg>
        <pc:spChg chg="del">
          <ac:chgData name="Jakob Werle" userId="dff88b26-7947-4efd-9e5e-f0551d802d47" providerId="ADAL" clId="{E0A203EB-23EE-4235-BB06-B014D029EEB6}" dt="2023-11-09T16:53:18.207" v="3"/>
          <ac:spMkLst>
            <pc:docMk/>
            <pc:sldMk cId="3849107847" sldId="269"/>
            <ac:spMk id="13" creationId="{C5176844-69C3-4F79-BE38-EA5BDDF4FEA4}"/>
          </ac:spMkLst>
        </pc:spChg>
        <pc:spChg chg="del">
          <ac:chgData name="Jakob Werle" userId="dff88b26-7947-4efd-9e5e-f0551d802d47" providerId="ADAL" clId="{E0A203EB-23EE-4235-BB06-B014D029EEB6}" dt="2023-11-09T16:53:18.207" v="3"/>
          <ac:spMkLst>
            <pc:docMk/>
            <pc:sldMk cId="3849107847" sldId="269"/>
            <ac:spMk id="17" creationId="{A101E513-AF74-4E9D-A31F-99664250722D}"/>
          </ac:spMkLst>
        </pc:spChg>
        <pc:cxnChg chg="del">
          <ac:chgData name="Jakob Werle" userId="dff88b26-7947-4efd-9e5e-f0551d802d47" providerId="ADAL" clId="{E0A203EB-23EE-4235-BB06-B014D029EEB6}" dt="2023-11-09T16:53:18.207" v="3"/>
          <ac:cxnSpMkLst>
            <pc:docMk/>
            <pc:sldMk cId="3849107847" sldId="269"/>
            <ac:cxnSpMk id="15" creationId="{4D5E13B1-3A31-47C7-8474-7A3DE600680D}"/>
          </ac:cxnSpMkLst>
        </pc:cxnChg>
      </pc:sldChg>
      <pc:sldChg chg="modSp add mod">
        <pc:chgData name="Jakob Werle" userId="dff88b26-7947-4efd-9e5e-f0551d802d47" providerId="ADAL" clId="{E0A203EB-23EE-4235-BB06-B014D029EEB6}" dt="2023-11-09T17:17:44.641" v="355" actId="20577"/>
        <pc:sldMkLst>
          <pc:docMk/>
          <pc:sldMk cId="1935120300" sldId="270"/>
        </pc:sldMkLst>
        <pc:spChg chg="mod">
          <ac:chgData name="Jakob Werle" userId="dff88b26-7947-4efd-9e5e-f0551d802d47" providerId="ADAL" clId="{E0A203EB-23EE-4235-BB06-B014D029EEB6}" dt="2023-11-09T17:17:44.641" v="355" actId="20577"/>
          <ac:spMkLst>
            <pc:docMk/>
            <pc:sldMk cId="1935120300" sldId="270"/>
            <ac:spMk id="2" creationId="{3CEEC96F-FA28-83A7-0758-8D9F43813F67}"/>
          </ac:spMkLst>
        </pc:spChg>
      </pc:sldChg>
      <pc:sldChg chg="delSp modSp del delDesignElem">
        <pc:chgData name="Jakob Werle" userId="dff88b26-7947-4efd-9e5e-f0551d802d47" providerId="ADAL" clId="{E0A203EB-23EE-4235-BB06-B014D029EEB6}" dt="2023-11-09T17:01:32.590" v="13" actId="47"/>
        <pc:sldMkLst>
          <pc:docMk/>
          <pc:sldMk cId="2706999486" sldId="271"/>
        </pc:sldMkLst>
        <pc:spChg chg="mod">
          <ac:chgData name="Jakob Werle" userId="dff88b26-7947-4efd-9e5e-f0551d802d47" providerId="ADAL" clId="{E0A203EB-23EE-4235-BB06-B014D029EEB6}" dt="2023-11-09T16:53:18.207" v="3"/>
          <ac:spMkLst>
            <pc:docMk/>
            <pc:sldMk cId="2706999486" sldId="271"/>
            <ac:spMk id="4" creationId="{6BAFCAF7-48D4-0B17-B85B-39672F0A4858}"/>
          </ac:spMkLst>
        </pc:spChg>
        <pc:spChg chg="del">
          <ac:chgData name="Jakob Werle" userId="dff88b26-7947-4efd-9e5e-f0551d802d47" providerId="ADAL" clId="{E0A203EB-23EE-4235-BB06-B014D029EEB6}" dt="2023-11-09T16:53:18.207" v="3"/>
          <ac:spMkLst>
            <pc:docMk/>
            <pc:sldMk cId="2706999486" sldId="271"/>
            <ac:spMk id="19" creationId="{72411438-92A5-42B0-9C54-EA4FB32ACB5E}"/>
          </ac:spMkLst>
        </pc:spChg>
        <pc:spChg chg="del">
          <ac:chgData name="Jakob Werle" userId="dff88b26-7947-4efd-9e5e-f0551d802d47" providerId="ADAL" clId="{E0A203EB-23EE-4235-BB06-B014D029EEB6}" dt="2023-11-09T16:53:18.207" v="3"/>
          <ac:spMkLst>
            <pc:docMk/>
            <pc:sldMk cId="2706999486" sldId="271"/>
            <ac:spMk id="20" creationId="{C5176844-69C3-4F79-BE38-EA5BDDF4FEA4}"/>
          </ac:spMkLst>
        </pc:spChg>
        <pc:spChg chg="del">
          <ac:chgData name="Jakob Werle" userId="dff88b26-7947-4efd-9e5e-f0551d802d47" providerId="ADAL" clId="{E0A203EB-23EE-4235-BB06-B014D029EEB6}" dt="2023-11-09T16:53:18.207" v="3"/>
          <ac:spMkLst>
            <pc:docMk/>
            <pc:sldMk cId="2706999486" sldId="271"/>
            <ac:spMk id="22" creationId="{A101E513-AF74-4E9D-A31F-99664250722D}"/>
          </ac:spMkLst>
        </pc:spChg>
        <pc:cxnChg chg="del">
          <ac:chgData name="Jakob Werle" userId="dff88b26-7947-4efd-9e5e-f0551d802d47" providerId="ADAL" clId="{E0A203EB-23EE-4235-BB06-B014D029EEB6}" dt="2023-11-09T16:53:18.207" v="3"/>
          <ac:cxnSpMkLst>
            <pc:docMk/>
            <pc:sldMk cId="2706999486" sldId="271"/>
            <ac:cxnSpMk id="21" creationId="{4D5E13B1-3A31-47C7-8474-7A3DE600680D}"/>
          </ac:cxnSpMkLst>
        </pc:cxnChg>
      </pc:sldChg>
      <pc:sldChg chg="modSp add mod">
        <pc:chgData name="Jakob Werle" userId="dff88b26-7947-4efd-9e5e-f0551d802d47" providerId="ADAL" clId="{E0A203EB-23EE-4235-BB06-B014D029EEB6}" dt="2023-12-04T03:10:48.856" v="1839" actId="20577"/>
        <pc:sldMkLst>
          <pc:docMk/>
          <pc:sldMk cId="4270819914" sldId="271"/>
        </pc:sldMkLst>
        <pc:spChg chg="mod">
          <ac:chgData name="Jakob Werle" userId="dff88b26-7947-4efd-9e5e-f0551d802d47" providerId="ADAL" clId="{E0A203EB-23EE-4235-BB06-B014D029EEB6}" dt="2023-12-04T03:04:21.464" v="1529" actId="20577"/>
          <ac:spMkLst>
            <pc:docMk/>
            <pc:sldMk cId="4270819914" sldId="271"/>
            <ac:spMk id="2" creationId="{3CEEC96F-FA28-83A7-0758-8D9F43813F67}"/>
          </ac:spMkLst>
        </pc:spChg>
        <pc:spChg chg="mod">
          <ac:chgData name="Jakob Werle" userId="dff88b26-7947-4efd-9e5e-f0551d802d47" providerId="ADAL" clId="{E0A203EB-23EE-4235-BB06-B014D029EEB6}" dt="2023-12-04T03:10:48.856" v="1839" actId="20577"/>
          <ac:spMkLst>
            <pc:docMk/>
            <pc:sldMk cId="4270819914" sldId="271"/>
            <ac:spMk id="3" creationId="{561A0A91-A0F6-A022-4376-C33C29C6E4A6}"/>
          </ac:spMkLst>
        </pc:spChg>
      </pc:sldChg>
      <pc:sldChg chg="addSp delSp modSp add del mod">
        <pc:chgData name="Jakob Werle" userId="dff88b26-7947-4efd-9e5e-f0551d802d47" providerId="ADAL" clId="{E0A203EB-23EE-4235-BB06-B014D029EEB6}" dt="2023-12-05T05:28:19.708" v="5329" actId="2696"/>
        <pc:sldMkLst>
          <pc:docMk/>
          <pc:sldMk cId="877102370" sldId="272"/>
        </pc:sldMkLst>
        <pc:spChg chg="mod">
          <ac:chgData name="Jakob Werle" userId="dff88b26-7947-4efd-9e5e-f0551d802d47" providerId="ADAL" clId="{E0A203EB-23EE-4235-BB06-B014D029EEB6}" dt="2023-12-05T05:13:57.543" v="4339" actId="20577"/>
          <ac:spMkLst>
            <pc:docMk/>
            <pc:sldMk cId="877102370" sldId="272"/>
            <ac:spMk id="2" creationId="{3CEEC96F-FA28-83A7-0758-8D9F43813F67}"/>
          </ac:spMkLst>
        </pc:spChg>
        <pc:spChg chg="mod">
          <ac:chgData name="Jakob Werle" userId="dff88b26-7947-4efd-9e5e-f0551d802d47" providerId="ADAL" clId="{E0A203EB-23EE-4235-BB06-B014D029EEB6}" dt="2023-12-05T05:13:41.686" v="4334" actId="20577"/>
          <ac:spMkLst>
            <pc:docMk/>
            <pc:sldMk cId="877102370" sldId="272"/>
            <ac:spMk id="3" creationId="{561A0A91-A0F6-A022-4376-C33C29C6E4A6}"/>
          </ac:spMkLst>
        </pc:spChg>
        <pc:picChg chg="add del mod">
          <ac:chgData name="Jakob Werle" userId="dff88b26-7947-4efd-9e5e-f0551d802d47" providerId="ADAL" clId="{E0A203EB-23EE-4235-BB06-B014D029EEB6}" dt="2023-12-05T05:14:08.147" v="4341"/>
          <ac:picMkLst>
            <pc:docMk/>
            <pc:sldMk cId="877102370" sldId="272"/>
            <ac:picMk id="6" creationId="{E726D527-1F68-B9E9-FA70-1E20B51D4313}"/>
          </ac:picMkLst>
        </pc:picChg>
      </pc:sldChg>
      <pc:sldChg chg="modSp add mod">
        <pc:chgData name="Jakob Werle" userId="dff88b26-7947-4efd-9e5e-f0551d802d47" providerId="ADAL" clId="{E0A203EB-23EE-4235-BB06-B014D029EEB6}" dt="2023-11-09T17:17:58.643" v="382" actId="20577"/>
        <pc:sldMkLst>
          <pc:docMk/>
          <pc:sldMk cId="2635932449" sldId="273"/>
        </pc:sldMkLst>
        <pc:spChg chg="mod">
          <ac:chgData name="Jakob Werle" userId="dff88b26-7947-4efd-9e5e-f0551d802d47" providerId="ADAL" clId="{E0A203EB-23EE-4235-BB06-B014D029EEB6}" dt="2023-11-09T17:17:58.643" v="382" actId="20577"/>
          <ac:spMkLst>
            <pc:docMk/>
            <pc:sldMk cId="2635932449" sldId="273"/>
            <ac:spMk id="2" creationId="{3CEEC96F-FA28-83A7-0758-8D9F43813F67}"/>
          </ac:spMkLst>
        </pc:spChg>
      </pc:sldChg>
      <pc:sldChg chg="addSp modSp mod">
        <pc:chgData name="Jakob Werle" userId="dff88b26-7947-4efd-9e5e-f0551d802d47" providerId="ADAL" clId="{E0A203EB-23EE-4235-BB06-B014D029EEB6}" dt="2023-12-07T15:19:16.764" v="6080" actId="1035"/>
        <pc:sldMkLst>
          <pc:docMk/>
          <pc:sldMk cId="3049877935" sldId="274"/>
        </pc:sldMkLst>
        <pc:spChg chg="mod">
          <ac:chgData name="Jakob Werle" userId="dff88b26-7947-4efd-9e5e-f0551d802d47" providerId="ADAL" clId="{E0A203EB-23EE-4235-BB06-B014D029EEB6}" dt="2023-12-05T05:37:39.741" v="5548" actId="20577"/>
          <ac:spMkLst>
            <pc:docMk/>
            <pc:sldMk cId="3049877935" sldId="274"/>
            <ac:spMk id="3" creationId="{EB636BCF-276C-D734-CE6F-CD5CF0E32220}"/>
          </ac:spMkLst>
        </pc:spChg>
        <pc:picChg chg="add mod">
          <ac:chgData name="Jakob Werle" userId="dff88b26-7947-4efd-9e5e-f0551d802d47" providerId="ADAL" clId="{E0A203EB-23EE-4235-BB06-B014D029EEB6}" dt="2023-12-07T15:19:16.764" v="6080" actId="1035"/>
          <ac:picMkLst>
            <pc:docMk/>
            <pc:sldMk cId="3049877935" sldId="274"/>
            <ac:picMk id="5" creationId="{1ED3E32B-7F91-5D33-B0FC-E7BABDEC4D4E}"/>
          </ac:picMkLst>
        </pc:picChg>
      </pc:sldChg>
      <pc:sldChg chg="ord">
        <pc:chgData name="Jakob Werle" userId="dff88b26-7947-4efd-9e5e-f0551d802d47" providerId="ADAL" clId="{E0A203EB-23EE-4235-BB06-B014D029EEB6}" dt="2023-11-28T16:18:56.164" v="438"/>
        <pc:sldMkLst>
          <pc:docMk/>
          <pc:sldMk cId="362738530" sldId="276"/>
        </pc:sldMkLst>
      </pc:sldChg>
      <pc:sldChg chg="modSp mod ord">
        <pc:chgData name="Jakob Werle" userId="dff88b26-7947-4efd-9e5e-f0551d802d47" providerId="ADAL" clId="{E0A203EB-23EE-4235-BB06-B014D029EEB6}" dt="2023-12-07T02:10:07.794" v="5789" actId="14100"/>
        <pc:sldMkLst>
          <pc:docMk/>
          <pc:sldMk cId="3062795485" sldId="277"/>
        </pc:sldMkLst>
        <pc:spChg chg="mod">
          <ac:chgData name="Jakob Werle" userId="dff88b26-7947-4efd-9e5e-f0551d802d47" providerId="ADAL" clId="{E0A203EB-23EE-4235-BB06-B014D029EEB6}" dt="2023-12-04T17:57:23.984" v="3463" actId="20577"/>
          <ac:spMkLst>
            <pc:docMk/>
            <pc:sldMk cId="3062795485" sldId="277"/>
            <ac:spMk id="2" creationId="{3CEEC96F-FA28-83A7-0758-8D9F43813F67}"/>
          </ac:spMkLst>
        </pc:spChg>
        <pc:spChg chg="mod">
          <ac:chgData name="Jakob Werle" userId="dff88b26-7947-4efd-9e5e-f0551d802d47" providerId="ADAL" clId="{E0A203EB-23EE-4235-BB06-B014D029EEB6}" dt="2023-12-04T17:57:33.917" v="3511" actId="20577"/>
          <ac:spMkLst>
            <pc:docMk/>
            <pc:sldMk cId="3062795485" sldId="277"/>
            <ac:spMk id="3" creationId="{561A0A91-A0F6-A022-4376-C33C29C6E4A6}"/>
          </ac:spMkLst>
        </pc:spChg>
        <pc:picChg chg="mod">
          <ac:chgData name="Jakob Werle" userId="dff88b26-7947-4efd-9e5e-f0551d802d47" providerId="ADAL" clId="{E0A203EB-23EE-4235-BB06-B014D029EEB6}" dt="2023-12-07T02:10:07.794" v="5789" actId="14100"/>
          <ac:picMkLst>
            <pc:docMk/>
            <pc:sldMk cId="3062795485" sldId="277"/>
            <ac:picMk id="4098" creationId="{8FD8681E-B0C8-072E-1D24-F036CCE6C0DD}"/>
          </ac:picMkLst>
        </pc:picChg>
      </pc:sldChg>
      <pc:sldChg chg="del">
        <pc:chgData name="Jakob Werle" userId="dff88b26-7947-4efd-9e5e-f0551d802d47" providerId="ADAL" clId="{E0A203EB-23EE-4235-BB06-B014D029EEB6}" dt="2023-12-04T17:57:53.955" v="3512" actId="2696"/>
        <pc:sldMkLst>
          <pc:docMk/>
          <pc:sldMk cId="4286803015" sldId="278"/>
        </pc:sldMkLst>
      </pc:sldChg>
      <pc:sldChg chg="modSp del mod">
        <pc:chgData name="Jakob Werle" userId="dff88b26-7947-4efd-9e5e-f0551d802d47" providerId="ADAL" clId="{E0A203EB-23EE-4235-BB06-B014D029EEB6}" dt="2023-11-28T16:47:55.083" v="1444" actId="2696"/>
        <pc:sldMkLst>
          <pc:docMk/>
          <pc:sldMk cId="1749620545" sldId="279"/>
        </pc:sldMkLst>
        <pc:spChg chg="mod">
          <ac:chgData name="Jakob Werle" userId="dff88b26-7947-4efd-9e5e-f0551d802d47" providerId="ADAL" clId="{E0A203EB-23EE-4235-BB06-B014D029EEB6}" dt="2023-11-28T16:41:08.763" v="1415" actId="20577"/>
          <ac:spMkLst>
            <pc:docMk/>
            <pc:sldMk cId="1749620545" sldId="279"/>
            <ac:spMk id="3" creationId="{561A0A91-A0F6-A022-4376-C33C29C6E4A6}"/>
          </ac:spMkLst>
        </pc:spChg>
      </pc:sldChg>
      <pc:sldChg chg="modSp del mod">
        <pc:chgData name="Jakob Werle" userId="dff88b26-7947-4efd-9e5e-f0551d802d47" providerId="ADAL" clId="{E0A203EB-23EE-4235-BB06-B014D029EEB6}" dt="2023-11-28T16:48:03.762" v="1445" actId="2696"/>
        <pc:sldMkLst>
          <pc:docMk/>
          <pc:sldMk cId="3608967443" sldId="280"/>
        </pc:sldMkLst>
        <pc:spChg chg="mod">
          <ac:chgData name="Jakob Werle" userId="dff88b26-7947-4efd-9e5e-f0551d802d47" providerId="ADAL" clId="{E0A203EB-23EE-4235-BB06-B014D029EEB6}" dt="2023-11-28T16:34:27.310" v="1154" actId="20577"/>
          <ac:spMkLst>
            <pc:docMk/>
            <pc:sldMk cId="3608967443" sldId="280"/>
            <ac:spMk id="3" creationId="{561A0A91-A0F6-A022-4376-C33C29C6E4A6}"/>
          </ac:spMkLst>
        </pc:spChg>
      </pc:sldChg>
      <pc:sldChg chg="modCm">
        <pc:chgData name="Jakob Werle" userId="dff88b26-7947-4efd-9e5e-f0551d802d47" providerId="ADAL" clId="{E0A203EB-23EE-4235-BB06-B014D029EEB6}" dt="2023-12-07T15:10:00.430" v="6042" actId="2056"/>
        <pc:sldMkLst>
          <pc:docMk/>
          <pc:sldMk cId="512721336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akob Werle" userId="dff88b26-7947-4efd-9e5e-f0551d802d47" providerId="ADAL" clId="{E0A203EB-23EE-4235-BB06-B014D029EEB6}" dt="2023-12-07T15:10:00.430" v="6042" actId="2056"/>
              <pc2:cmMkLst xmlns:pc2="http://schemas.microsoft.com/office/powerpoint/2019/9/main/command">
                <pc:docMk/>
                <pc:sldMk cId="512721336" sldId="281"/>
                <pc2:cmMk id="{B742A969-65DE-433C-8E51-A22E03BF7DBD}"/>
              </pc2:cmMkLst>
            </pc226:cmChg>
            <pc226:cmChg xmlns:pc226="http://schemas.microsoft.com/office/powerpoint/2022/06/main/command" chg="mod">
              <pc226:chgData name="Jakob Werle" userId="dff88b26-7947-4efd-9e5e-f0551d802d47" providerId="ADAL" clId="{E0A203EB-23EE-4235-BB06-B014D029EEB6}" dt="2023-12-07T01:33:50.280" v="5771" actId="2056"/>
              <pc2:cmMkLst xmlns:pc2="http://schemas.microsoft.com/office/powerpoint/2019/9/main/command">
                <pc:docMk/>
                <pc:sldMk cId="512721336" sldId="281"/>
                <pc2:cmMk id="{226D32BC-77B4-4740-8341-C311D6085E8A}"/>
              </pc2:cmMkLst>
            </pc226:cmChg>
          </p:ext>
        </pc:extLst>
      </pc:sldChg>
      <pc:sldChg chg="addSp delSp modSp add mod setBg modClrScheme delAnim modAnim chgLayout">
        <pc:chgData name="Jakob Werle" userId="dff88b26-7947-4efd-9e5e-f0551d802d47" providerId="ADAL" clId="{E0A203EB-23EE-4235-BB06-B014D029EEB6}" dt="2023-12-07T15:50:03.828" v="6204" actId="1035"/>
        <pc:sldMkLst>
          <pc:docMk/>
          <pc:sldMk cId="241875999" sldId="287"/>
        </pc:sldMkLst>
        <pc:spChg chg="mod ord">
          <ac:chgData name="Jakob Werle" userId="dff88b26-7947-4efd-9e5e-f0551d802d47" providerId="ADAL" clId="{E0A203EB-23EE-4235-BB06-B014D029EEB6}" dt="2023-12-05T05:32:02.884" v="5365" actId="20577"/>
          <ac:spMkLst>
            <pc:docMk/>
            <pc:sldMk cId="241875999" sldId="287"/>
            <ac:spMk id="2" creationId="{3CEEC96F-FA28-83A7-0758-8D9F43813F67}"/>
          </ac:spMkLst>
        </pc:spChg>
        <pc:spChg chg="mod ord">
          <ac:chgData name="Jakob Werle" userId="dff88b26-7947-4efd-9e5e-f0551d802d47" providerId="ADAL" clId="{E0A203EB-23EE-4235-BB06-B014D029EEB6}" dt="2023-12-07T02:21:27.125" v="5913" actId="1076"/>
          <ac:spMkLst>
            <pc:docMk/>
            <pc:sldMk cId="241875999" sldId="287"/>
            <ac:spMk id="3" creationId="{561A0A91-A0F6-A022-4376-C33C29C6E4A6}"/>
          </ac:spMkLst>
        </pc:spChg>
        <pc:spChg chg="mod ord">
          <ac:chgData name="Jakob Werle" userId="dff88b26-7947-4efd-9e5e-f0551d802d47" providerId="ADAL" clId="{E0A203EB-23EE-4235-BB06-B014D029EEB6}" dt="2023-12-04T16:34:59.237" v="2417" actId="26606"/>
          <ac:spMkLst>
            <pc:docMk/>
            <pc:sldMk cId="241875999" sldId="287"/>
            <ac:spMk id="4" creationId="{58C80E3F-769C-7F43-26D2-EA00489F9A47}"/>
          </ac:spMkLst>
        </pc:spChg>
        <pc:spChg chg="add mod">
          <ac:chgData name="Jakob Werle" userId="dff88b26-7947-4efd-9e5e-f0551d802d47" providerId="ADAL" clId="{E0A203EB-23EE-4235-BB06-B014D029EEB6}" dt="2023-12-05T04:40:41.532" v="3576" actId="1076"/>
          <ac:spMkLst>
            <pc:docMk/>
            <pc:sldMk cId="241875999" sldId="287"/>
            <ac:spMk id="6" creationId="{9B7A1E5E-B06B-8EE4-D08D-FF1AFB6ABD58}"/>
          </ac:spMkLst>
        </pc:spChg>
        <pc:spChg chg="add ord">
          <ac:chgData name="Jakob Werle" userId="dff88b26-7947-4efd-9e5e-f0551d802d47" providerId="ADAL" clId="{E0A203EB-23EE-4235-BB06-B014D029EEB6}" dt="2023-12-05T04:40:51.009" v="3578" actId="167"/>
          <ac:spMkLst>
            <pc:docMk/>
            <pc:sldMk cId="241875999" sldId="287"/>
            <ac:spMk id="7" creationId="{919B22CF-1194-06BE-0A44-3C4B99E825F5}"/>
          </ac:spMkLst>
        </pc:spChg>
        <pc:spChg chg="add del mod ord">
          <ac:chgData name="Jakob Werle" userId="dff88b26-7947-4efd-9e5e-f0551d802d47" providerId="ADAL" clId="{E0A203EB-23EE-4235-BB06-B014D029EEB6}" dt="2023-12-04T16:34:54.427" v="2415" actId="22"/>
          <ac:spMkLst>
            <pc:docMk/>
            <pc:sldMk cId="241875999" sldId="287"/>
            <ac:spMk id="8" creationId="{2DB13601-69B8-3A1D-8988-DBB73AE4164C}"/>
          </ac:spMkLst>
        </pc:spChg>
        <pc:spChg chg="add del">
          <ac:chgData name="Jakob Werle" userId="dff88b26-7947-4efd-9e5e-f0551d802d47" providerId="ADAL" clId="{E0A203EB-23EE-4235-BB06-B014D029EEB6}" dt="2023-12-04T16:34:59.237" v="2417" actId="26606"/>
          <ac:spMkLst>
            <pc:docMk/>
            <pc:sldMk cId="241875999" sldId="287"/>
            <ac:spMk id="15" creationId="{7C2DC10F-CD76-43DC-9E0B-CB291F740C0F}"/>
          </ac:spMkLst>
        </pc:spChg>
        <pc:spChg chg="add del">
          <ac:chgData name="Jakob Werle" userId="dff88b26-7947-4efd-9e5e-f0551d802d47" providerId="ADAL" clId="{E0A203EB-23EE-4235-BB06-B014D029EEB6}" dt="2023-12-04T16:34:59.237" v="2417" actId="26606"/>
          <ac:spMkLst>
            <pc:docMk/>
            <pc:sldMk cId="241875999" sldId="287"/>
            <ac:spMk id="17" creationId="{1C18170A-08B7-4230-A012-B24C20E39391}"/>
          </ac:spMkLst>
        </pc:spChg>
        <pc:spChg chg="add del">
          <ac:chgData name="Jakob Werle" userId="dff88b26-7947-4efd-9e5e-f0551d802d47" providerId="ADAL" clId="{E0A203EB-23EE-4235-BB06-B014D029EEB6}" dt="2023-12-04T16:34:59.237" v="2417" actId="26606"/>
          <ac:spMkLst>
            <pc:docMk/>
            <pc:sldMk cId="241875999" sldId="287"/>
            <ac:spMk id="21" creationId="{E5958DBC-F4DA-42A8-8C52-860179790ECD}"/>
          </ac:spMkLst>
        </pc:spChg>
        <pc:spChg chg="add del">
          <ac:chgData name="Jakob Werle" userId="dff88b26-7947-4efd-9e5e-f0551d802d47" providerId="ADAL" clId="{E0A203EB-23EE-4235-BB06-B014D029EEB6}" dt="2023-12-04T16:34:59.237" v="2417" actId="26606"/>
          <ac:spMkLst>
            <pc:docMk/>
            <pc:sldMk cId="241875999" sldId="287"/>
            <ac:spMk id="25" creationId="{51DDD252-D7C8-4CE5-9C61-D60D722BC217}"/>
          </ac:spMkLst>
        </pc:spChg>
        <pc:spChg chg="add del">
          <ac:chgData name="Jakob Werle" userId="dff88b26-7947-4efd-9e5e-f0551d802d47" providerId="ADAL" clId="{E0A203EB-23EE-4235-BB06-B014D029EEB6}" dt="2023-12-04T16:34:59.237" v="2417" actId="26606"/>
          <ac:spMkLst>
            <pc:docMk/>
            <pc:sldMk cId="241875999" sldId="287"/>
            <ac:spMk id="27" creationId="{2FBD75F5-C49C-4F6A-8D43-7A5939C23307}"/>
          </ac:spMkLst>
        </pc:spChg>
        <pc:picChg chg="mod ord">
          <ac:chgData name="Jakob Werle" userId="dff88b26-7947-4efd-9e5e-f0551d802d47" providerId="ADAL" clId="{E0A203EB-23EE-4235-BB06-B014D029EEB6}" dt="2023-12-04T16:34:59.237" v="2417" actId="26606"/>
          <ac:picMkLst>
            <pc:docMk/>
            <pc:sldMk cId="241875999" sldId="287"/>
            <ac:picMk id="5" creationId="{DD738D8D-6153-E0CF-7A5F-55FD4D16F1CB}"/>
          </ac:picMkLst>
        </pc:picChg>
        <pc:picChg chg="add del mod">
          <ac:chgData name="Jakob Werle" userId="dff88b26-7947-4efd-9e5e-f0551d802d47" providerId="ADAL" clId="{E0A203EB-23EE-4235-BB06-B014D029EEB6}" dt="2023-12-04T16:34:40.437" v="2413" actId="478"/>
          <ac:picMkLst>
            <pc:docMk/>
            <pc:sldMk cId="241875999" sldId="287"/>
            <ac:picMk id="7" creationId="{C6A1FF2A-7800-BB0D-5DBC-AC912EBA3069}"/>
          </ac:picMkLst>
        </pc:picChg>
        <pc:picChg chg="add del mod">
          <ac:chgData name="Jakob Werle" userId="dff88b26-7947-4efd-9e5e-f0551d802d47" providerId="ADAL" clId="{E0A203EB-23EE-4235-BB06-B014D029EEB6}" dt="2023-12-07T15:48:58.878" v="6176" actId="478"/>
          <ac:picMkLst>
            <pc:docMk/>
            <pc:sldMk cId="241875999" sldId="287"/>
            <ac:picMk id="8" creationId="{E634D596-E18E-F4F3-CB1B-DAB787C41FEE}"/>
          </ac:picMkLst>
        </pc:picChg>
        <pc:picChg chg="add mod ord modCrop">
          <ac:chgData name="Jakob Werle" userId="dff88b26-7947-4efd-9e5e-f0551d802d47" providerId="ADAL" clId="{E0A203EB-23EE-4235-BB06-B014D029EEB6}" dt="2023-12-07T15:49:52.194" v="6188" actId="1076"/>
          <ac:picMkLst>
            <pc:docMk/>
            <pc:sldMk cId="241875999" sldId="287"/>
            <ac:picMk id="10" creationId="{D47AA750-37B9-0E4B-6901-9B758372C5CF}"/>
          </ac:picMkLst>
        </pc:picChg>
        <pc:picChg chg="add mod">
          <ac:chgData name="Jakob Werle" userId="dff88b26-7947-4efd-9e5e-f0551d802d47" providerId="ADAL" clId="{E0A203EB-23EE-4235-BB06-B014D029EEB6}" dt="2023-12-07T15:49:56.943" v="6190" actId="14100"/>
          <ac:picMkLst>
            <pc:docMk/>
            <pc:sldMk cId="241875999" sldId="287"/>
            <ac:picMk id="11" creationId="{114B1818-B00F-88BB-D52A-A42B48ACF29F}"/>
          </ac:picMkLst>
        </pc:picChg>
        <pc:picChg chg="add del mod">
          <ac:chgData name="Jakob Werle" userId="dff88b26-7947-4efd-9e5e-f0551d802d47" providerId="ADAL" clId="{E0A203EB-23EE-4235-BB06-B014D029EEB6}" dt="2023-12-05T04:40:23.478" v="3539" actId="478"/>
          <ac:picMkLst>
            <pc:docMk/>
            <pc:sldMk cId="241875999" sldId="287"/>
            <ac:picMk id="11" creationId="{D52DA0D9-C23F-5978-371A-C8F12F3356B8}"/>
          </ac:picMkLst>
        </pc:picChg>
        <pc:picChg chg="mod">
          <ac:chgData name="Jakob Werle" userId="dff88b26-7947-4efd-9e5e-f0551d802d47" providerId="ADAL" clId="{E0A203EB-23EE-4235-BB06-B014D029EEB6}" dt="2023-12-07T15:50:03.828" v="6204" actId="1035"/>
          <ac:picMkLst>
            <pc:docMk/>
            <pc:sldMk cId="241875999" sldId="287"/>
            <ac:picMk id="14" creationId="{3EDC43BD-265A-4D09-4877-BE5411564CC4}"/>
          </ac:picMkLst>
        </pc:picChg>
        <pc:picChg chg="add del mod">
          <ac:chgData name="Jakob Werle" userId="dff88b26-7947-4efd-9e5e-f0551d802d47" providerId="ADAL" clId="{E0A203EB-23EE-4235-BB06-B014D029EEB6}" dt="2023-12-07T02:21:49.847" v="5917" actId="21"/>
          <ac:picMkLst>
            <pc:docMk/>
            <pc:sldMk cId="241875999" sldId="287"/>
            <ac:picMk id="3074" creationId="{7756CC09-DC1E-4FE5-C2A7-571A6CE1845B}"/>
          </ac:picMkLst>
        </pc:picChg>
        <pc:cxnChg chg="add del">
          <ac:chgData name="Jakob Werle" userId="dff88b26-7947-4efd-9e5e-f0551d802d47" providerId="ADAL" clId="{E0A203EB-23EE-4235-BB06-B014D029EEB6}" dt="2023-12-04T16:34:59.237" v="2417" actId="26606"/>
          <ac:cxnSpMkLst>
            <pc:docMk/>
            <pc:sldMk cId="241875999" sldId="287"/>
            <ac:cxnSpMk id="19" creationId="{52188B95-E375-4977-9E9C-E28CE956F6EB}"/>
          </ac:cxnSpMkLst>
        </pc:cxnChg>
        <pc:cxnChg chg="add del">
          <ac:chgData name="Jakob Werle" userId="dff88b26-7947-4efd-9e5e-f0551d802d47" providerId="ADAL" clId="{E0A203EB-23EE-4235-BB06-B014D029EEB6}" dt="2023-12-04T16:34:59.237" v="2417" actId="26606"/>
          <ac:cxnSpMkLst>
            <pc:docMk/>
            <pc:sldMk cId="241875999" sldId="287"/>
            <ac:cxnSpMk id="23" creationId="{79FCC9A9-2031-4283-9B27-34B62BB7F305}"/>
          </ac:cxnSpMkLst>
        </pc:cxnChg>
      </pc:sldChg>
      <pc:sldChg chg="add del">
        <pc:chgData name="Jakob Werle" userId="dff88b26-7947-4efd-9e5e-f0551d802d47" providerId="ADAL" clId="{E0A203EB-23EE-4235-BB06-B014D029EEB6}" dt="2023-11-28T16:19:19.161" v="440" actId="2696"/>
        <pc:sldMkLst>
          <pc:docMk/>
          <pc:sldMk cId="3247358084" sldId="287"/>
        </pc:sldMkLst>
      </pc:sldChg>
      <pc:sldChg chg="new del">
        <pc:chgData name="Jakob Werle" userId="dff88b26-7947-4efd-9e5e-f0551d802d47" providerId="ADAL" clId="{E0A203EB-23EE-4235-BB06-B014D029EEB6}" dt="2023-11-28T16:48:18.570" v="1447" actId="680"/>
        <pc:sldMkLst>
          <pc:docMk/>
          <pc:sldMk cId="3256141315" sldId="287"/>
        </pc:sldMkLst>
      </pc:sldChg>
      <pc:sldChg chg="modSp add mod">
        <pc:chgData name="Jakob Werle" userId="dff88b26-7947-4efd-9e5e-f0551d802d47" providerId="ADAL" clId="{E0A203EB-23EE-4235-BB06-B014D029EEB6}" dt="2023-12-05T05:31:05.969" v="5349" actId="20577"/>
        <pc:sldMkLst>
          <pc:docMk/>
          <pc:sldMk cId="518079731" sldId="288"/>
        </pc:sldMkLst>
        <pc:spChg chg="mod">
          <ac:chgData name="Jakob Werle" userId="dff88b26-7947-4efd-9e5e-f0551d802d47" providerId="ADAL" clId="{E0A203EB-23EE-4235-BB06-B014D029EEB6}" dt="2023-12-05T05:31:05.969" v="5349" actId="20577"/>
          <ac:spMkLst>
            <pc:docMk/>
            <pc:sldMk cId="518079731" sldId="288"/>
            <ac:spMk id="2" creationId="{3CEEC96F-FA28-83A7-0758-8D9F43813F67}"/>
          </ac:spMkLst>
        </pc:spChg>
        <pc:spChg chg="mod">
          <ac:chgData name="Jakob Werle" userId="dff88b26-7947-4efd-9e5e-f0551d802d47" providerId="ADAL" clId="{E0A203EB-23EE-4235-BB06-B014D029EEB6}" dt="2023-12-05T04:57:28.121" v="3818" actId="20577"/>
          <ac:spMkLst>
            <pc:docMk/>
            <pc:sldMk cId="518079731" sldId="288"/>
            <ac:spMk id="3" creationId="{561A0A91-A0F6-A022-4376-C33C29C6E4A6}"/>
          </ac:spMkLst>
        </pc:spChg>
      </pc:sldChg>
      <pc:sldChg chg="addSp delSp modSp add mod ord">
        <pc:chgData name="Jakob Werle" userId="dff88b26-7947-4efd-9e5e-f0551d802d47" providerId="ADAL" clId="{E0A203EB-23EE-4235-BB06-B014D029EEB6}" dt="2023-12-05T20:51:31.732" v="5770" actId="20577"/>
        <pc:sldMkLst>
          <pc:docMk/>
          <pc:sldMk cId="939484338" sldId="289"/>
        </pc:sldMkLst>
        <pc:spChg chg="mod">
          <ac:chgData name="Jakob Werle" userId="dff88b26-7947-4efd-9e5e-f0551d802d47" providerId="ADAL" clId="{E0A203EB-23EE-4235-BB06-B014D029EEB6}" dt="2023-12-05T20:44:22.284" v="5554" actId="1076"/>
          <ac:spMkLst>
            <pc:docMk/>
            <pc:sldMk cId="939484338" sldId="289"/>
            <ac:spMk id="2" creationId="{3CEEC96F-FA28-83A7-0758-8D9F43813F67}"/>
          </ac:spMkLst>
        </pc:spChg>
        <pc:spChg chg="add del mod">
          <ac:chgData name="Jakob Werle" userId="dff88b26-7947-4efd-9e5e-f0551d802d47" providerId="ADAL" clId="{E0A203EB-23EE-4235-BB06-B014D029EEB6}" dt="2023-12-04T16:00:00.231" v="2138"/>
          <ac:spMkLst>
            <pc:docMk/>
            <pc:sldMk cId="939484338" sldId="289"/>
            <ac:spMk id="3" creationId="{561A0A91-A0F6-A022-4376-C33C29C6E4A6}"/>
          </ac:spMkLst>
        </pc:spChg>
        <pc:spChg chg="add del mod">
          <ac:chgData name="Jakob Werle" userId="dff88b26-7947-4efd-9e5e-f0551d802d47" providerId="ADAL" clId="{E0A203EB-23EE-4235-BB06-B014D029EEB6}" dt="2023-12-05T20:44:20.729" v="5552"/>
          <ac:spMkLst>
            <pc:docMk/>
            <pc:sldMk cId="939484338" sldId="289"/>
            <ac:spMk id="6" creationId="{542AD822-01E3-0E5D-43C0-723FFE80F08D}"/>
          </ac:spMkLst>
        </pc:spChg>
        <pc:spChg chg="add del mod">
          <ac:chgData name="Jakob Werle" userId="dff88b26-7947-4efd-9e5e-f0551d802d47" providerId="ADAL" clId="{E0A203EB-23EE-4235-BB06-B014D029EEB6}" dt="2023-12-04T16:00:25.927" v="2140"/>
          <ac:spMkLst>
            <pc:docMk/>
            <pc:sldMk cId="939484338" sldId="289"/>
            <ac:spMk id="8" creationId="{62371351-6310-BB74-6E8F-A9DAF20B716B}"/>
          </ac:spMkLst>
        </pc:spChg>
        <pc:spChg chg="add del mod">
          <ac:chgData name="Jakob Werle" userId="dff88b26-7947-4efd-9e5e-f0551d802d47" providerId="ADAL" clId="{E0A203EB-23EE-4235-BB06-B014D029EEB6}" dt="2023-12-05T20:44:47.153" v="5558"/>
          <ac:spMkLst>
            <pc:docMk/>
            <pc:sldMk cId="939484338" sldId="289"/>
            <ac:spMk id="9" creationId="{1A73EB65-574D-EFF8-4BEE-660FD0887797}"/>
          </ac:spMkLst>
        </pc:spChg>
        <pc:spChg chg="add del mod">
          <ac:chgData name="Jakob Werle" userId="dff88b26-7947-4efd-9e5e-f0551d802d47" providerId="ADAL" clId="{E0A203EB-23EE-4235-BB06-B014D029EEB6}" dt="2023-12-04T16:24:34.897" v="2150"/>
          <ac:spMkLst>
            <pc:docMk/>
            <pc:sldMk cId="939484338" sldId="289"/>
            <ac:spMk id="11" creationId="{5D0388A8-8279-96B0-A962-0DF8CEB09F49}"/>
          </ac:spMkLst>
        </pc:spChg>
        <pc:spChg chg="add del mod">
          <ac:chgData name="Jakob Werle" userId="dff88b26-7947-4efd-9e5e-f0551d802d47" providerId="ADAL" clId="{E0A203EB-23EE-4235-BB06-B014D029EEB6}" dt="2023-12-05T20:50:43.235" v="5718"/>
          <ac:spMkLst>
            <pc:docMk/>
            <pc:sldMk cId="939484338" sldId="289"/>
            <ac:spMk id="14" creationId="{8C8B8115-513D-306D-509D-0985CBE9286E}"/>
          </ac:spMkLst>
        </pc:spChg>
        <pc:graphicFrameChg chg="add del mod">
          <ac:chgData name="Jakob Werle" userId="dff88b26-7947-4efd-9e5e-f0551d802d47" providerId="ADAL" clId="{E0A203EB-23EE-4235-BB06-B014D029EEB6}" dt="2023-12-04T16:00:24.735" v="2139" actId="478"/>
          <ac:graphicFrameMkLst>
            <pc:docMk/>
            <pc:sldMk cId="939484338" sldId="289"/>
            <ac:graphicFrameMk id="6" creationId="{7B83E6DB-43A0-BA8F-3FFD-A8B8DFF9E0EC}"/>
          </ac:graphicFrameMkLst>
        </pc:graphicFrameChg>
        <pc:graphicFrameChg chg="add del mod modGraphic">
          <ac:chgData name="Jakob Werle" userId="dff88b26-7947-4efd-9e5e-f0551d802d47" providerId="ADAL" clId="{E0A203EB-23EE-4235-BB06-B014D029EEB6}" dt="2023-12-05T20:44:46.620" v="5557" actId="478"/>
          <ac:graphicFrameMkLst>
            <pc:docMk/>
            <pc:sldMk cId="939484338" sldId="289"/>
            <ac:graphicFrameMk id="7" creationId="{306B094D-BDAD-09F6-7C87-E3F2FEB52DA8}"/>
          </ac:graphicFrameMkLst>
        </pc:graphicFrameChg>
        <pc:graphicFrameChg chg="add del mod modGraphic">
          <ac:chgData name="Jakob Werle" userId="dff88b26-7947-4efd-9e5e-f0551d802d47" providerId="ADAL" clId="{E0A203EB-23EE-4235-BB06-B014D029EEB6}" dt="2023-12-04T16:24:29.662" v="2149" actId="478"/>
          <ac:graphicFrameMkLst>
            <pc:docMk/>
            <pc:sldMk cId="939484338" sldId="289"/>
            <ac:graphicFrameMk id="9" creationId="{3BAA7F64-08B8-70EC-37E4-27B761FB7A57}"/>
          </ac:graphicFrameMkLst>
        </pc:graphicFrameChg>
        <pc:graphicFrameChg chg="add del mod modGraphic">
          <ac:chgData name="Jakob Werle" userId="dff88b26-7947-4efd-9e5e-f0551d802d47" providerId="ADAL" clId="{E0A203EB-23EE-4235-BB06-B014D029EEB6}" dt="2023-12-05T20:50:42.257" v="5717" actId="478"/>
          <ac:graphicFrameMkLst>
            <pc:docMk/>
            <pc:sldMk cId="939484338" sldId="289"/>
            <ac:graphicFrameMk id="10" creationId="{1C99943F-5126-D2AD-56D2-88A54778C3D5}"/>
          </ac:graphicFrameMkLst>
        </pc:graphicFrameChg>
        <pc:graphicFrameChg chg="add del mod">
          <ac:chgData name="Jakob Werle" userId="dff88b26-7947-4efd-9e5e-f0551d802d47" providerId="ADAL" clId="{E0A203EB-23EE-4235-BB06-B014D029EEB6}" dt="2023-12-05T20:50:36.270" v="5716"/>
          <ac:graphicFrameMkLst>
            <pc:docMk/>
            <pc:sldMk cId="939484338" sldId="289"/>
            <ac:graphicFrameMk id="11" creationId="{36AB0B09-F8A3-12B1-B963-984AB4E8B9F5}"/>
          </ac:graphicFrameMkLst>
        </pc:graphicFrameChg>
        <pc:graphicFrameChg chg="add del mod modGraphic">
          <ac:chgData name="Jakob Werle" userId="dff88b26-7947-4efd-9e5e-f0551d802d47" providerId="ADAL" clId="{E0A203EB-23EE-4235-BB06-B014D029EEB6}" dt="2023-12-05T20:44:19.943" v="5551" actId="478"/>
          <ac:graphicFrameMkLst>
            <pc:docMk/>
            <pc:sldMk cId="939484338" sldId="289"/>
            <ac:graphicFrameMk id="12" creationId="{BA604A5A-25F2-983A-093E-E44E7C01763B}"/>
          </ac:graphicFrameMkLst>
        </pc:graphicFrameChg>
        <pc:graphicFrameChg chg="add mod modGraphic">
          <ac:chgData name="Jakob Werle" userId="dff88b26-7947-4efd-9e5e-f0551d802d47" providerId="ADAL" clId="{E0A203EB-23EE-4235-BB06-B014D029EEB6}" dt="2023-12-05T20:51:31.732" v="5770" actId="20577"/>
          <ac:graphicFrameMkLst>
            <pc:docMk/>
            <pc:sldMk cId="939484338" sldId="289"/>
            <ac:graphicFrameMk id="15" creationId="{180A4C54-DD29-D062-CE05-75F6D317A5BC}"/>
          </ac:graphicFrameMkLst>
        </pc:graphicFrameChg>
      </pc:sldChg>
      <pc:sldChg chg="addSp delSp modSp add mod">
        <pc:chgData name="Jakob Werle" userId="dff88b26-7947-4efd-9e5e-f0551d802d47" providerId="ADAL" clId="{E0A203EB-23EE-4235-BB06-B014D029EEB6}" dt="2023-12-04T16:55:45.835" v="2664" actId="20577"/>
        <pc:sldMkLst>
          <pc:docMk/>
          <pc:sldMk cId="2366790693" sldId="290"/>
        </pc:sldMkLst>
        <pc:spChg chg="mod">
          <ac:chgData name="Jakob Werle" userId="dff88b26-7947-4efd-9e5e-f0551d802d47" providerId="ADAL" clId="{E0A203EB-23EE-4235-BB06-B014D029EEB6}" dt="2023-12-04T16:44:34.821" v="2614" actId="20577"/>
          <ac:spMkLst>
            <pc:docMk/>
            <pc:sldMk cId="2366790693" sldId="290"/>
            <ac:spMk id="2" creationId="{3CEEC96F-FA28-83A7-0758-8D9F43813F67}"/>
          </ac:spMkLst>
        </pc:spChg>
        <pc:spChg chg="add mod">
          <ac:chgData name="Jakob Werle" userId="dff88b26-7947-4efd-9e5e-f0551d802d47" providerId="ADAL" clId="{E0A203EB-23EE-4235-BB06-B014D029EEB6}" dt="2023-12-04T16:55:45.835" v="2664" actId="20577"/>
          <ac:spMkLst>
            <pc:docMk/>
            <pc:sldMk cId="2366790693" sldId="290"/>
            <ac:spMk id="6" creationId="{5DF08EB2-F32E-7AEB-EEEC-A2686B959B31}"/>
          </ac:spMkLst>
        </pc:spChg>
        <pc:graphicFrameChg chg="del">
          <ac:chgData name="Jakob Werle" userId="dff88b26-7947-4efd-9e5e-f0551d802d47" providerId="ADAL" clId="{E0A203EB-23EE-4235-BB06-B014D029EEB6}" dt="2023-12-04T16:44:42.768" v="2615" actId="478"/>
          <ac:graphicFrameMkLst>
            <pc:docMk/>
            <pc:sldMk cId="2366790693" sldId="290"/>
            <ac:graphicFrameMk id="12" creationId="{BA604A5A-25F2-983A-093E-E44E7C01763B}"/>
          </ac:graphicFrameMkLst>
        </pc:graphicFrameChg>
      </pc:sldChg>
      <pc:sldChg chg="addSp delSp modSp add mod ord modClrScheme chgLayout">
        <pc:chgData name="Jakob Werle" userId="dff88b26-7947-4efd-9e5e-f0551d802d47" providerId="ADAL" clId="{E0A203EB-23EE-4235-BB06-B014D029EEB6}" dt="2023-12-07T02:25:52.901" v="6005" actId="20577"/>
        <pc:sldMkLst>
          <pc:docMk/>
          <pc:sldMk cId="1006027195" sldId="291"/>
        </pc:sldMkLst>
        <pc:spChg chg="mod ord">
          <ac:chgData name="Jakob Werle" userId="dff88b26-7947-4efd-9e5e-f0551d802d47" providerId="ADAL" clId="{E0A203EB-23EE-4235-BB06-B014D029EEB6}" dt="2023-12-04T17:34:53.394" v="3451" actId="20577"/>
          <ac:spMkLst>
            <pc:docMk/>
            <pc:sldMk cId="1006027195" sldId="291"/>
            <ac:spMk id="2" creationId="{3CEEC96F-FA28-83A7-0758-8D9F43813F67}"/>
          </ac:spMkLst>
        </pc:spChg>
        <pc:spChg chg="del mod ord">
          <ac:chgData name="Jakob Werle" userId="dff88b26-7947-4efd-9e5e-f0551d802d47" providerId="ADAL" clId="{E0A203EB-23EE-4235-BB06-B014D029EEB6}" dt="2023-12-04T17:34:35.678" v="3442"/>
          <ac:spMkLst>
            <pc:docMk/>
            <pc:sldMk cId="1006027195" sldId="291"/>
            <ac:spMk id="3" creationId="{561A0A91-A0F6-A022-4376-C33C29C6E4A6}"/>
          </ac:spMkLst>
        </pc:spChg>
        <pc:spChg chg="mod ord">
          <ac:chgData name="Jakob Werle" userId="dff88b26-7947-4efd-9e5e-f0551d802d47" providerId="ADAL" clId="{E0A203EB-23EE-4235-BB06-B014D029EEB6}" dt="2023-12-04T17:34:16.878" v="3436" actId="700"/>
          <ac:spMkLst>
            <pc:docMk/>
            <pc:sldMk cId="1006027195" sldId="291"/>
            <ac:spMk id="4" creationId="{58C80E3F-769C-7F43-26D2-EA00489F9A47}"/>
          </ac:spMkLst>
        </pc:spChg>
        <pc:spChg chg="add del mod">
          <ac:chgData name="Jakob Werle" userId="dff88b26-7947-4efd-9e5e-f0551d802d47" providerId="ADAL" clId="{E0A203EB-23EE-4235-BB06-B014D029EEB6}" dt="2023-12-07T02:13:45.069" v="5838"/>
          <ac:spMkLst>
            <pc:docMk/>
            <pc:sldMk cId="1006027195" sldId="291"/>
            <ac:spMk id="6" creationId="{3D73DFA1-1D1B-5C0B-3ABA-3B23AD399143}"/>
          </ac:spMkLst>
        </pc:spChg>
        <pc:spChg chg="add del mod">
          <ac:chgData name="Jakob Werle" userId="dff88b26-7947-4efd-9e5e-f0551d802d47" providerId="ADAL" clId="{E0A203EB-23EE-4235-BB06-B014D029EEB6}" dt="2023-12-05T04:41:25.168" v="3580" actId="22"/>
          <ac:spMkLst>
            <pc:docMk/>
            <pc:sldMk cId="1006027195" sldId="291"/>
            <ac:spMk id="6" creationId="{B826389B-DD28-EF48-E416-EDCA51036023}"/>
          </ac:spMkLst>
        </pc:spChg>
        <pc:spChg chg="add del mod ord">
          <ac:chgData name="Jakob Werle" userId="dff88b26-7947-4efd-9e5e-f0551d802d47" providerId="ADAL" clId="{E0A203EB-23EE-4235-BB06-B014D029EEB6}" dt="2023-12-05T04:48:46.183" v="3695" actId="478"/>
          <ac:spMkLst>
            <pc:docMk/>
            <pc:sldMk cId="1006027195" sldId="291"/>
            <ac:spMk id="7" creationId="{877EC82F-79B1-6060-9942-B2AED9AF268F}"/>
          </ac:spMkLst>
        </pc:spChg>
        <pc:spChg chg="add del mod">
          <ac:chgData name="Jakob Werle" userId="dff88b26-7947-4efd-9e5e-f0551d802d47" providerId="ADAL" clId="{E0A203EB-23EE-4235-BB06-B014D029EEB6}" dt="2023-12-05T04:45:32.020" v="3598" actId="22"/>
          <ac:spMkLst>
            <pc:docMk/>
            <pc:sldMk cId="1006027195" sldId="291"/>
            <ac:spMk id="12" creationId="{42749F58-8DDB-B4A2-01B4-DF078F7C0AD9}"/>
          </ac:spMkLst>
        </pc:spChg>
        <pc:spChg chg="add mod">
          <ac:chgData name="Jakob Werle" userId="dff88b26-7947-4efd-9e5e-f0551d802d47" providerId="ADAL" clId="{E0A203EB-23EE-4235-BB06-B014D029EEB6}" dt="2023-12-07T02:25:52.901" v="6005" actId="20577"/>
          <ac:spMkLst>
            <pc:docMk/>
            <pc:sldMk cId="1006027195" sldId="291"/>
            <ac:spMk id="18" creationId="{0DF8561A-670E-2297-2EC8-4AB6A30914C0}"/>
          </ac:spMkLst>
        </pc:spChg>
        <pc:spChg chg="add del mod">
          <ac:chgData name="Jakob Werle" userId="dff88b26-7947-4efd-9e5e-f0551d802d47" providerId="ADAL" clId="{E0A203EB-23EE-4235-BB06-B014D029EEB6}" dt="2023-12-05T04:48:51.499" v="3696" actId="22"/>
          <ac:spMkLst>
            <pc:docMk/>
            <pc:sldMk cId="1006027195" sldId="291"/>
            <ac:spMk id="20" creationId="{083A00CC-1566-5476-51FE-58E1CD36B6E9}"/>
          </ac:spMkLst>
        </pc:spChg>
        <pc:picChg chg="add del mod">
          <ac:chgData name="Jakob Werle" userId="dff88b26-7947-4efd-9e5e-f0551d802d47" providerId="ADAL" clId="{E0A203EB-23EE-4235-BB06-B014D029EEB6}" dt="2023-12-04T17:34:31.953" v="3439" actId="21"/>
          <ac:picMkLst>
            <pc:docMk/>
            <pc:sldMk cId="1006027195" sldId="291"/>
            <ac:picMk id="6" creationId="{5A336517-F197-9456-6415-92A0C3C97FC5}"/>
          </ac:picMkLst>
        </pc:picChg>
        <pc:picChg chg="add mod">
          <ac:chgData name="Jakob Werle" userId="dff88b26-7947-4efd-9e5e-f0551d802d47" providerId="ADAL" clId="{E0A203EB-23EE-4235-BB06-B014D029EEB6}" dt="2023-12-07T02:21:59.297" v="5920" actId="1076"/>
          <ac:picMkLst>
            <pc:docMk/>
            <pc:sldMk cId="1006027195" sldId="291"/>
            <ac:picMk id="7" creationId="{C9E2325D-1F4E-A1A8-F2EF-3F1FE48C941D}"/>
          </ac:picMkLst>
        </pc:picChg>
        <pc:picChg chg="add mod">
          <ac:chgData name="Jakob Werle" userId="dff88b26-7947-4efd-9e5e-f0551d802d47" providerId="ADAL" clId="{E0A203EB-23EE-4235-BB06-B014D029EEB6}" dt="2023-12-07T02:22:11.393" v="5924" actId="14100"/>
          <ac:picMkLst>
            <pc:docMk/>
            <pc:sldMk cId="1006027195" sldId="291"/>
            <ac:picMk id="8" creationId="{25A67C25-5E02-6507-4D78-C5A3ECD9818A}"/>
          </ac:picMkLst>
        </pc:picChg>
        <pc:picChg chg="add del mod">
          <ac:chgData name="Jakob Werle" userId="dff88b26-7947-4efd-9e5e-f0551d802d47" providerId="ADAL" clId="{E0A203EB-23EE-4235-BB06-B014D029EEB6}" dt="2023-12-05T04:41:14.140" v="3579" actId="478"/>
          <ac:picMkLst>
            <pc:docMk/>
            <pc:sldMk cId="1006027195" sldId="291"/>
            <ac:picMk id="8" creationId="{3F89BF58-6AE8-C209-FBCC-42F0E69D9472}"/>
          </ac:picMkLst>
        </pc:picChg>
        <pc:picChg chg="add del mod ord">
          <ac:chgData name="Jakob Werle" userId="dff88b26-7947-4efd-9e5e-f0551d802d47" providerId="ADAL" clId="{E0A203EB-23EE-4235-BB06-B014D029EEB6}" dt="2023-12-05T04:44:34.155" v="3583" actId="478"/>
          <ac:picMkLst>
            <pc:docMk/>
            <pc:sldMk cId="1006027195" sldId="291"/>
            <ac:picMk id="10" creationId="{D3B8B915-368B-5898-72C0-9DEE3360E395}"/>
          </ac:picMkLst>
        </pc:picChg>
        <pc:picChg chg="add del mod ord">
          <ac:chgData name="Jakob Werle" userId="dff88b26-7947-4efd-9e5e-f0551d802d47" providerId="ADAL" clId="{E0A203EB-23EE-4235-BB06-B014D029EEB6}" dt="2023-12-05T04:45:30.577" v="3597" actId="22"/>
          <ac:picMkLst>
            <pc:docMk/>
            <pc:sldMk cId="1006027195" sldId="291"/>
            <ac:picMk id="14" creationId="{54791250-2E1C-3BBC-ABCD-22EE06960D63}"/>
          </ac:picMkLst>
        </pc:picChg>
        <pc:picChg chg="add del mod ord">
          <ac:chgData name="Jakob Werle" userId="dff88b26-7947-4efd-9e5e-f0551d802d47" providerId="ADAL" clId="{E0A203EB-23EE-4235-BB06-B014D029EEB6}" dt="2023-12-05T04:48:33.645" v="3692" actId="21"/>
          <ac:picMkLst>
            <pc:docMk/>
            <pc:sldMk cId="1006027195" sldId="291"/>
            <ac:picMk id="16" creationId="{EE8EC5A2-12BD-BDDC-DAB1-31B44E8292D8}"/>
          </ac:picMkLst>
        </pc:picChg>
        <pc:picChg chg="add del mod ord">
          <ac:chgData name="Jakob Werle" userId="dff88b26-7947-4efd-9e5e-f0551d802d47" providerId="ADAL" clId="{E0A203EB-23EE-4235-BB06-B014D029EEB6}" dt="2023-12-07T02:13:42.700" v="5837" actId="21"/>
          <ac:picMkLst>
            <pc:docMk/>
            <pc:sldMk cId="1006027195" sldId="291"/>
            <ac:picMk id="22" creationId="{EB57C307-2D19-028B-E6F4-9483EAFCB77D}"/>
          </ac:picMkLst>
        </pc:picChg>
        <pc:picChg chg="add mod">
          <ac:chgData name="Jakob Werle" userId="dff88b26-7947-4efd-9e5e-f0551d802d47" providerId="ADAL" clId="{E0A203EB-23EE-4235-BB06-B014D029EEB6}" dt="2023-12-07T02:22:14.399" v="5925" actId="1076"/>
          <ac:picMkLst>
            <pc:docMk/>
            <pc:sldMk cId="1006027195" sldId="291"/>
            <ac:picMk id="2050" creationId="{C333438C-5E58-4599-1B0D-168877BC8485}"/>
          </ac:picMkLst>
        </pc:picChg>
      </pc:sldChg>
      <pc:sldChg chg="addSp delSp modSp new mod">
        <pc:chgData name="Jakob Werle" userId="dff88b26-7947-4efd-9e5e-f0551d802d47" providerId="ADAL" clId="{E0A203EB-23EE-4235-BB06-B014D029EEB6}" dt="2023-12-05T04:55:40.618" v="3752"/>
        <pc:sldMkLst>
          <pc:docMk/>
          <pc:sldMk cId="588713314" sldId="292"/>
        </pc:sldMkLst>
        <pc:spChg chg="mod">
          <ac:chgData name="Jakob Werle" userId="dff88b26-7947-4efd-9e5e-f0551d802d47" providerId="ADAL" clId="{E0A203EB-23EE-4235-BB06-B014D029EEB6}" dt="2023-12-05T04:53:58.118" v="3720" actId="20577"/>
          <ac:spMkLst>
            <pc:docMk/>
            <pc:sldMk cId="588713314" sldId="292"/>
            <ac:spMk id="2" creationId="{CF8E641A-014A-B38B-7660-C5730CACEE42}"/>
          </ac:spMkLst>
        </pc:spChg>
        <pc:spChg chg="del">
          <ac:chgData name="Jakob Werle" userId="dff88b26-7947-4efd-9e5e-f0551d802d47" providerId="ADAL" clId="{E0A203EB-23EE-4235-BB06-B014D029EEB6}" dt="2023-12-05T04:54:07.107" v="3721" actId="22"/>
          <ac:spMkLst>
            <pc:docMk/>
            <pc:sldMk cId="588713314" sldId="292"/>
            <ac:spMk id="3" creationId="{91CBED48-6063-C021-8463-66BBB8650406}"/>
          </ac:spMkLst>
        </pc:spChg>
        <pc:picChg chg="add mod ord">
          <ac:chgData name="Jakob Werle" userId="dff88b26-7947-4efd-9e5e-f0551d802d47" providerId="ADAL" clId="{E0A203EB-23EE-4235-BB06-B014D029EEB6}" dt="2023-12-05T04:55:40.618" v="3752"/>
          <ac:picMkLst>
            <pc:docMk/>
            <pc:sldMk cId="588713314" sldId="292"/>
            <ac:picMk id="6" creationId="{F4921654-2EF9-2908-25A5-C31C1287D7D7}"/>
          </ac:picMkLst>
        </pc:picChg>
        <pc:picChg chg="add mod">
          <ac:chgData name="Jakob Werle" userId="dff88b26-7947-4efd-9e5e-f0551d802d47" providerId="ADAL" clId="{E0A203EB-23EE-4235-BB06-B014D029EEB6}" dt="2023-12-05T04:54:39.784" v="3730"/>
          <ac:picMkLst>
            <pc:docMk/>
            <pc:sldMk cId="588713314" sldId="292"/>
            <ac:picMk id="7" creationId="{9F1CF1E4-CFE5-8C46-0618-C648B189DDA0}"/>
          </ac:picMkLst>
        </pc:picChg>
      </pc:sldChg>
      <pc:sldChg chg="addSp modSp new del mod">
        <pc:chgData name="Jakob Werle" userId="dff88b26-7947-4efd-9e5e-f0551d802d47" providerId="ADAL" clId="{E0A203EB-23EE-4235-BB06-B014D029EEB6}" dt="2023-12-05T04:54:35.338" v="3729" actId="2696"/>
        <pc:sldMkLst>
          <pc:docMk/>
          <pc:sldMk cId="238597459" sldId="293"/>
        </pc:sldMkLst>
        <pc:picChg chg="add mod">
          <ac:chgData name="Jakob Werle" userId="dff88b26-7947-4efd-9e5e-f0551d802d47" providerId="ADAL" clId="{E0A203EB-23EE-4235-BB06-B014D029EEB6}" dt="2023-12-05T04:54:31.532" v="3728" actId="1076"/>
          <ac:picMkLst>
            <pc:docMk/>
            <pc:sldMk cId="238597459" sldId="293"/>
            <ac:picMk id="5" creationId="{AC77F73C-1462-6FAC-62A0-34C66C86A313}"/>
          </ac:picMkLst>
        </pc:picChg>
      </pc:sldChg>
      <pc:sldChg chg="addSp delSp modSp new mod">
        <pc:chgData name="Jakob Werle" userId="dff88b26-7947-4efd-9e5e-f0551d802d47" providerId="ADAL" clId="{E0A203EB-23EE-4235-BB06-B014D029EEB6}" dt="2023-12-07T15:16:32.857" v="6057" actId="14100"/>
        <pc:sldMkLst>
          <pc:docMk/>
          <pc:sldMk cId="1199473711" sldId="293"/>
        </pc:sldMkLst>
        <pc:spChg chg="mod">
          <ac:chgData name="Jakob Werle" userId="dff88b26-7947-4efd-9e5e-f0551d802d47" providerId="ADAL" clId="{E0A203EB-23EE-4235-BB06-B014D029EEB6}" dt="2023-12-05T04:58:51.376" v="3840" actId="20577"/>
          <ac:spMkLst>
            <pc:docMk/>
            <pc:sldMk cId="1199473711" sldId="293"/>
            <ac:spMk id="2" creationId="{82CF39D4-B704-2EDB-3A1B-E6A2F271F8A7}"/>
          </ac:spMkLst>
        </pc:spChg>
        <pc:spChg chg="mod">
          <ac:chgData name="Jakob Werle" userId="dff88b26-7947-4efd-9e5e-f0551d802d47" providerId="ADAL" clId="{E0A203EB-23EE-4235-BB06-B014D029EEB6}" dt="2023-12-05T05:33:55.983" v="5477" actId="20577"/>
          <ac:spMkLst>
            <pc:docMk/>
            <pc:sldMk cId="1199473711" sldId="293"/>
            <ac:spMk id="3" creationId="{2A6C8D62-AB10-60E1-5001-DC108A437A5B}"/>
          </ac:spMkLst>
        </pc:spChg>
        <pc:spChg chg="add del mod">
          <ac:chgData name="Jakob Werle" userId="dff88b26-7947-4efd-9e5e-f0551d802d47" providerId="ADAL" clId="{E0A203EB-23EE-4235-BB06-B014D029EEB6}" dt="2023-12-05T05:35:50.641" v="5498" actId="478"/>
          <ac:spMkLst>
            <pc:docMk/>
            <pc:sldMk cId="1199473711" sldId="293"/>
            <ac:spMk id="7" creationId="{9FD2C5C9-CA60-0890-517A-85CE7A0A28F0}"/>
          </ac:spMkLst>
        </pc:spChg>
        <pc:spChg chg="add del">
          <ac:chgData name="Jakob Werle" userId="dff88b26-7947-4efd-9e5e-f0551d802d47" providerId="ADAL" clId="{E0A203EB-23EE-4235-BB06-B014D029EEB6}" dt="2023-12-05T05:36:04.933" v="5500" actId="478"/>
          <ac:spMkLst>
            <pc:docMk/>
            <pc:sldMk cId="1199473711" sldId="293"/>
            <ac:spMk id="8" creationId="{9DB546D6-E618-74FF-DE56-ED9A115E84BA}"/>
          </ac:spMkLst>
        </pc:spChg>
        <pc:spChg chg="add del mod">
          <ac:chgData name="Jakob Werle" userId="dff88b26-7947-4efd-9e5e-f0551d802d47" providerId="ADAL" clId="{E0A203EB-23EE-4235-BB06-B014D029EEB6}" dt="2023-12-07T15:15:38.898" v="6050" actId="478"/>
          <ac:spMkLst>
            <pc:docMk/>
            <pc:sldMk cId="1199473711" sldId="293"/>
            <ac:spMk id="9" creationId="{13155541-9101-3E14-4D79-5B7460944246}"/>
          </ac:spMkLst>
        </pc:spChg>
        <pc:spChg chg="add del mod ord">
          <ac:chgData name="Jakob Werle" userId="dff88b26-7947-4efd-9e5e-f0551d802d47" providerId="ADAL" clId="{E0A203EB-23EE-4235-BB06-B014D029EEB6}" dt="2023-12-07T15:15:35.861" v="6048" actId="478"/>
          <ac:spMkLst>
            <pc:docMk/>
            <pc:sldMk cId="1199473711" sldId="293"/>
            <ac:spMk id="10" creationId="{DF27BFE7-0394-2B02-3F47-B44DBF017165}"/>
          </ac:spMkLst>
        </pc:spChg>
        <pc:picChg chg="add mod modCrop">
          <ac:chgData name="Jakob Werle" userId="dff88b26-7947-4efd-9e5e-f0551d802d47" providerId="ADAL" clId="{E0A203EB-23EE-4235-BB06-B014D029EEB6}" dt="2023-12-05T05:37:21.705" v="5543" actId="1076"/>
          <ac:picMkLst>
            <pc:docMk/>
            <pc:sldMk cId="1199473711" sldId="293"/>
            <ac:picMk id="6" creationId="{7666BE77-13F0-6A85-F527-CA7DAE507B76}"/>
          </ac:picMkLst>
        </pc:picChg>
        <pc:picChg chg="add mod">
          <ac:chgData name="Jakob Werle" userId="dff88b26-7947-4efd-9e5e-f0551d802d47" providerId="ADAL" clId="{E0A203EB-23EE-4235-BB06-B014D029EEB6}" dt="2023-12-07T15:16:32.857" v="6057" actId="14100"/>
          <ac:picMkLst>
            <pc:docMk/>
            <pc:sldMk cId="1199473711" sldId="293"/>
            <ac:picMk id="8" creationId="{6462E6D1-612B-8C9B-AEFF-EB74A54B2D46}"/>
          </ac:picMkLst>
        </pc:picChg>
      </pc:sldChg>
      <pc:sldChg chg="modSp add mod ord">
        <pc:chgData name="Jakob Werle" userId="dff88b26-7947-4efd-9e5e-f0551d802d47" providerId="ADAL" clId="{E0A203EB-23EE-4235-BB06-B014D029EEB6}" dt="2023-12-05T05:31:29.076" v="5351"/>
        <pc:sldMkLst>
          <pc:docMk/>
          <pc:sldMk cId="1953773172" sldId="294"/>
        </pc:sldMkLst>
        <pc:spChg chg="mod">
          <ac:chgData name="Jakob Werle" userId="dff88b26-7947-4efd-9e5e-f0551d802d47" providerId="ADAL" clId="{E0A203EB-23EE-4235-BB06-B014D029EEB6}" dt="2023-12-05T05:14:22.247" v="4352" actId="20577"/>
          <ac:spMkLst>
            <pc:docMk/>
            <pc:sldMk cId="1953773172" sldId="294"/>
            <ac:spMk id="2" creationId="{3CEEC96F-FA28-83A7-0758-8D9F43813F67}"/>
          </ac:spMkLst>
        </pc:spChg>
        <pc:spChg chg="mod">
          <ac:chgData name="Jakob Werle" userId="dff88b26-7947-4efd-9e5e-f0551d802d47" providerId="ADAL" clId="{E0A203EB-23EE-4235-BB06-B014D029EEB6}" dt="2023-12-05T05:29:26.646" v="5343" actId="20577"/>
          <ac:spMkLst>
            <pc:docMk/>
            <pc:sldMk cId="1953773172" sldId="294"/>
            <ac:spMk id="3" creationId="{561A0A91-A0F6-A022-4376-C33C29C6E4A6}"/>
          </ac:spMkLst>
        </pc:spChg>
      </pc:sldChg>
      <pc:sldChg chg="modSp mod modCm">
        <pc:chgData name="Jakob Werle" userId="dff88b26-7947-4efd-9e5e-f0551d802d47" providerId="ADAL" clId="{E0A203EB-23EE-4235-BB06-B014D029EEB6}" dt="2023-12-07T15:10:00.430" v="6042" actId="2056"/>
        <pc:sldMkLst>
          <pc:docMk/>
          <pc:sldMk cId="1111804400" sldId="296"/>
        </pc:sldMkLst>
        <pc:picChg chg="mod modCrop">
          <ac:chgData name="Jakob Werle" userId="dff88b26-7947-4efd-9e5e-f0551d802d47" providerId="ADAL" clId="{E0A203EB-23EE-4235-BB06-B014D029EEB6}" dt="2023-12-07T01:37:24.007" v="5775" actId="732"/>
          <ac:picMkLst>
            <pc:docMk/>
            <pc:sldMk cId="1111804400" sldId="296"/>
            <ac:picMk id="15" creationId="{A8ABDF02-D44A-7195-056B-F3D472BC43D3}"/>
          </ac:picMkLst>
        </pc:picChg>
        <pc:picChg chg="mod modCrop">
          <ac:chgData name="Jakob Werle" userId="dff88b26-7947-4efd-9e5e-f0551d802d47" providerId="ADAL" clId="{E0A203EB-23EE-4235-BB06-B014D029EEB6}" dt="2023-12-07T01:37:14.141" v="5774" actId="732"/>
          <ac:picMkLst>
            <pc:docMk/>
            <pc:sldMk cId="1111804400" sldId="296"/>
            <ac:picMk id="17" creationId="{6743487A-514C-487E-1599-CE21960D17E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akob Werle" userId="dff88b26-7947-4efd-9e5e-f0551d802d47" providerId="ADAL" clId="{E0A203EB-23EE-4235-BB06-B014D029EEB6}" dt="2023-12-07T15:10:00.430" v="6042" actId="2056"/>
              <pc2:cmMkLst xmlns:pc2="http://schemas.microsoft.com/office/powerpoint/2019/9/main/command">
                <pc:docMk/>
                <pc:sldMk cId="1111804400" sldId="296"/>
                <pc2:cmMk id="{AA4A07A9-6CDE-49AC-98EB-B6E78D4146DE}"/>
              </pc2:cmMkLst>
            </pc226:cmChg>
          </p:ext>
        </pc:extLst>
      </pc:sldChg>
      <pc:sldChg chg="modCm">
        <pc:chgData name="Jakob Werle" userId="dff88b26-7947-4efd-9e5e-f0551d802d47" providerId="ADAL" clId="{E0A203EB-23EE-4235-BB06-B014D029EEB6}" dt="2023-12-07T15:10:00.430" v="6042" actId="2056"/>
        <pc:sldMkLst>
          <pc:docMk/>
          <pc:sldMk cId="2110237281" sldId="29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akob Werle" userId="dff88b26-7947-4efd-9e5e-f0551d802d47" providerId="ADAL" clId="{E0A203EB-23EE-4235-BB06-B014D029EEB6}" dt="2023-12-07T15:10:00.430" v="6042" actId="2056"/>
              <pc2:cmMkLst xmlns:pc2="http://schemas.microsoft.com/office/powerpoint/2019/9/main/command">
                <pc:docMk/>
                <pc:sldMk cId="2110237281" sldId="297"/>
                <pc2:cmMk id="{F630C823-CB3B-4557-872D-B48C32250337}"/>
              </pc2:cmMkLst>
            </pc226:cmChg>
          </p:ext>
        </pc:extLst>
      </pc:sldChg>
      <pc:sldChg chg="addSp delSp modSp mod">
        <pc:chgData name="Jakob Werle" userId="dff88b26-7947-4efd-9e5e-f0551d802d47" providerId="ADAL" clId="{E0A203EB-23EE-4235-BB06-B014D029EEB6}" dt="2023-12-07T15:28:35.075" v="6171" actId="20577"/>
        <pc:sldMkLst>
          <pc:docMk/>
          <pc:sldMk cId="28235695" sldId="300"/>
        </pc:sldMkLst>
        <pc:spChg chg="mod">
          <ac:chgData name="Jakob Werle" userId="dff88b26-7947-4efd-9e5e-f0551d802d47" providerId="ADAL" clId="{E0A203EB-23EE-4235-BB06-B014D029EEB6}" dt="2023-12-07T15:28:35.075" v="6171" actId="20577"/>
          <ac:spMkLst>
            <pc:docMk/>
            <pc:sldMk cId="28235695" sldId="300"/>
            <ac:spMk id="3" creationId="{6E67DDDE-A5FF-9A27-C3F0-43083EEAC7CE}"/>
          </ac:spMkLst>
        </pc:spChg>
        <pc:picChg chg="add mod">
          <ac:chgData name="Jakob Werle" userId="dff88b26-7947-4efd-9e5e-f0551d802d47" providerId="ADAL" clId="{E0A203EB-23EE-4235-BB06-B014D029EEB6}" dt="2023-12-07T15:17:57.878" v="6058"/>
          <ac:picMkLst>
            <pc:docMk/>
            <pc:sldMk cId="28235695" sldId="300"/>
            <ac:picMk id="5" creationId="{AF660631-2415-DF73-BB2A-622D08B54973}"/>
          </ac:picMkLst>
        </pc:picChg>
        <pc:picChg chg="add del mod">
          <ac:chgData name="Jakob Werle" userId="dff88b26-7947-4efd-9e5e-f0551d802d47" providerId="ADAL" clId="{E0A203EB-23EE-4235-BB06-B014D029EEB6}" dt="2023-12-07T02:35:11.867" v="6036" actId="478"/>
          <ac:picMkLst>
            <pc:docMk/>
            <pc:sldMk cId="28235695" sldId="300"/>
            <ac:picMk id="6" creationId="{E4E975D0-85C9-8CD3-CAC4-8F41D30DA3CA}"/>
          </ac:picMkLst>
        </pc:picChg>
        <pc:picChg chg="add mod">
          <ac:chgData name="Jakob Werle" userId="dff88b26-7947-4efd-9e5e-f0551d802d47" providerId="ADAL" clId="{E0A203EB-23EE-4235-BB06-B014D029EEB6}" dt="2023-12-07T02:35:17.220" v="6039" actId="14100"/>
          <ac:picMkLst>
            <pc:docMk/>
            <pc:sldMk cId="28235695" sldId="300"/>
            <ac:picMk id="8" creationId="{E7733A59-A032-9FA9-0B86-11DA7F315784}"/>
          </ac:picMkLst>
        </pc:picChg>
      </pc:sldChg>
      <pc:sldChg chg="addSp delSp modSp mod">
        <pc:chgData name="Jakob Werle" userId="dff88b26-7947-4efd-9e5e-f0551d802d47" providerId="ADAL" clId="{E0A203EB-23EE-4235-BB06-B014D029EEB6}" dt="2023-12-07T15:18:40.805" v="6070" actId="1076"/>
        <pc:sldMkLst>
          <pc:docMk/>
          <pc:sldMk cId="773745471" sldId="301"/>
        </pc:sldMkLst>
        <pc:picChg chg="add del mod">
          <ac:chgData name="Jakob Werle" userId="dff88b26-7947-4efd-9e5e-f0551d802d47" providerId="ADAL" clId="{E0A203EB-23EE-4235-BB06-B014D029EEB6}" dt="2023-12-07T15:18:09.028" v="6060"/>
          <ac:picMkLst>
            <pc:docMk/>
            <pc:sldMk cId="773745471" sldId="301"/>
            <ac:picMk id="5" creationId="{18EAC5B5-972B-FAE9-A22F-A4F240D0E7F6}"/>
          </ac:picMkLst>
        </pc:picChg>
        <pc:picChg chg="add mod">
          <ac:chgData name="Jakob Werle" userId="dff88b26-7947-4efd-9e5e-f0551d802d47" providerId="ADAL" clId="{E0A203EB-23EE-4235-BB06-B014D029EEB6}" dt="2023-12-07T15:18:19.965" v="6064"/>
          <ac:picMkLst>
            <pc:docMk/>
            <pc:sldMk cId="773745471" sldId="301"/>
            <ac:picMk id="7" creationId="{95240563-4C6D-8B97-6E3D-0CAE8B0FAC9D}"/>
          </ac:picMkLst>
        </pc:picChg>
        <pc:picChg chg="mod">
          <ac:chgData name="Jakob Werle" userId="dff88b26-7947-4efd-9e5e-f0551d802d47" providerId="ADAL" clId="{E0A203EB-23EE-4235-BB06-B014D029EEB6}" dt="2023-12-07T15:18:38.635" v="6069" actId="1076"/>
          <ac:picMkLst>
            <pc:docMk/>
            <pc:sldMk cId="773745471" sldId="301"/>
            <ac:picMk id="8" creationId="{89760DE9-50F1-2EDF-B887-A9FC7C317F3C}"/>
          </ac:picMkLst>
        </pc:picChg>
        <pc:picChg chg="mod">
          <ac:chgData name="Jakob Werle" userId="dff88b26-7947-4efd-9e5e-f0551d802d47" providerId="ADAL" clId="{E0A203EB-23EE-4235-BB06-B014D029EEB6}" dt="2023-12-07T15:18:25.941" v="6065" actId="1076"/>
          <ac:picMkLst>
            <pc:docMk/>
            <pc:sldMk cId="773745471" sldId="301"/>
            <ac:picMk id="14" creationId="{668B4B9F-6540-0F75-6969-F9204C002A8F}"/>
          </ac:picMkLst>
        </pc:picChg>
        <pc:picChg chg="mod">
          <ac:chgData name="Jakob Werle" userId="dff88b26-7947-4efd-9e5e-f0551d802d47" providerId="ADAL" clId="{E0A203EB-23EE-4235-BB06-B014D029EEB6}" dt="2023-12-07T15:18:27.544" v="6066" actId="1076"/>
          <ac:picMkLst>
            <pc:docMk/>
            <pc:sldMk cId="773745471" sldId="301"/>
            <ac:picMk id="15" creationId="{6CE60816-F7C0-C370-EC95-EEF84FC38D9C}"/>
          </ac:picMkLst>
        </pc:picChg>
        <pc:picChg chg="mod">
          <ac:chgData name="Jakob Werle" userId="dff88b26-7947-4efd-9e5e-f0551d802d47" providerId="ADAL" clId="{E0A203EB-23EE-4235-BB06-B014D029EEB6}" dt="2023-12-07T15:18:40.805" v="6070" actId="1076"/>
          <ac:picMkLst>
            <pc:docMk/>
            <pc:sldMk cId="773745471" sldId="301"/>
            <ac:picMk id="16" creationId="{350B4717-D2BB-CC9A-46E2-4FB124822E31}"/>
          </ac:picMkLst>
        </pc:picChg>
        <pc:picChg chg="mod">
          <ac:chgData name="Jakob Werle" userId="dff88b26-7947-4efd-9e5e-f0551d802d47" providerId="ADAL" clId="{E0A203EB-23EE-4235-BB06-B014D029EEB6}" dt="2023-12-07T15:18:36.487" v="6068" actId="1076"/>
          <ac:picMkLst>
            <pc:docMk/>
            <pc:sldMk cId="773745471" sldId="301"/>
            <ac:picMk id="17" creationId="{9D792D4B-0909-328F-C1B8-02E6881799CA}"/>
          </ac:picMkLst>
        </pc:picChg>
        <pc:picChg chg="mod">
          <ac:chgData name="Jakob Werle" userId="dff88b26-7947-4efd-9e5e-f0551d802d47" providerId="ADAL" clId="{E0A203EB-23EE-4235-BB06-B014D029EEB6}" dt="2023-12-07T15:18:30.863" v="6067" actId="1076"/>
          <ac:picMkLst>
            <pc:docMk/>
            <pc:sldMk cId="773745471" sldId="301"/>
            <ac:picMk id="18" creationId="{6A36636C-22EB-8C62-733F-E78167CBE40C}"/>
          </ac:picMkLst>
        </pc:picChg>
      </pc:sldChg>
      <pc:sldChg chg="addSp delSp modSp mod">
        <pc:chgData name="Jakob Werle" userId="dff88b26-7947-4efd-9e5e-f0551d802d47" providerId="ADAL" clId="{E0A203EB-23EE-4235-BB06-B014D029EEB6}" dt="2023-12-07T15:19:05.743" v="6077" actId="1076"/>
        <pc:sldMkLst>
          <pc:docMk/>
          <pc:sldMk cId="557789235" sldId="303"/>
        </pc:sldMkLst>
        <pc:picChg chg="mod">
          <ac:chgData name="Jakob Werle" userId="dff88b26-7947-4efd-9e5e-f0551d802d47" providerId="ADAL" clId="{E0A203EB-23EE-4235-BB06-B014D029EEB6}" dt="2023-12-07T15:19:05.743" v="6077" actId="1076"/>
          <ac:picMkLst>
            <pc:docMk/>
            <pc:sldMk cId="557789235" sldId="303"/>
            <ac:picMk id="6" creationId="{7F1C2A69-17F2-A802-6726-BDB5300CF655}"/>
          </ac:picMkLst>
        </pc:picChg>
        <pc:picChg chg="add del mod">
          <ac:chgData name="Jakob Werle" userId="dff88b26-7947-4efd-9e5e-f0551d802d47" providerId="ADAL" clId="{E0A203EB-23EE-4235-BB06-B014D029EEB6}" dt="2023-12-07T15:18:51.513" v="6072"/>
          <ac:picMkLst>
            <pc:docMk/>
            <pc:sldMk cId="557789235" sldId="303"/>
            <ac:picMk id="12" creationId="{42716003-C53A-F120-A88F-A44A19866368}"/>
          </ac:picMkLst>
        </pc:picChg>
        <pc:picChg chg="add mod">
          <ac:chgData name="Jakob Werle" userId="dff88b26-7947-4efd-9e5e-f0551d802d47" providerId="ADAL" clId="{E0A203EB-23EE-4235-BB06-B014D029EEB6}" dt="2023-12-07T15:19:02.753" v="6076"/>
          <ac:picMkLst>
            <pc:docMk/>
            <pc:sldMk cId="557789235" sldId="303"/>
            <ac:picMk id="17" creationId="{E9DFBF35-43F3-721F-7F1D-1D3311002734}"/>
          </ac:picMkLst>
        </pc:picChg>
      </pc:sldChg>
      <pc:sldChg chg="addSp delSp modSp mod setBg modAnim">
        <pc:chgData name="Jakob Werle" userId="dff88b26-7947-4efd-9e5e-f0551d802d47" providerId="ADAL" clId="{E0A203EB-23EE-4235-BB06-B014D029EEB6}" dt="2023-12-07T15:12:03.660" v="6047"/>
        <pc:sldMkLst>
          <pc:docMk/>
          <pc:sldMk cId="3240979552" sldId="307"/>
        </pc:sldMkLst>
        <pc:spChg chg="mod">
          <ac:chgData name="Jakob Werle" userId="dff88b26-7947-4efd-9e5e-f0551d802d47" providerId="ADAL" clId="{E0A203EB-23EE-4235-BB06-B014D029EEB6}" dt="2023-12-07T15:11:28.987" v="6046" actId="26606"/>
          <ac:spMkLst>
            <pc:docMk/>
            <pc:sldMk cId="3240979552" sldId="307"/>
            <ac:spMk id="2" creationId="{C8142054-33ED-763E-9EC1-1EFD0DB0BF87}"/>
          </ac:spMkLst>
        </pc:spChg>
        <pc:spChg chg="del mod">
          <ac:chgData name="Jakob Werle" userId="dff88b26-7947-4efd-9e5e-f0551d802d47" providerId="ADAL" clId="{E0A203EB-23EE-4235-BB06-B014D029EEB6}" dt="2023-12-07T15:11:23.267" v="6044"/>
          <ac:spMkLst>
            <pc:docMk/>
            <pc:sldMk cId="3240979552" sldId="307"/>
            <ac:spMk id="3" creationId="{C93E6FD8-75E0-E82F-9318-CABF0008C433}"/>
          </ac:spMkLst>
        </pc:spChg>
        <pc:spChg chg="mod">
          <ac:chgData name="Jakob Werle" userId="dff88b26-7947-4efd-9e5e-f0551d802d47" providerId="ADAL" clId="{E0A203EB-23EE-4235-BB06-B014D029EEB6}" dt="2023-12-07T15:11:28.987" v="6046" actId="26606"/>
          <ac:spMkLst>
            <pc:docMk/>
            <pc:sldMk cId="3240979552" sldId="307"/>
            <ac:spMk id="4" creationId="{C742BEF1-2F2A-3C48-FB84-185226F0EC58}"/>
          </ac:spMkLst>
        </pc:spChg>
        <pc:spChg chg="add del">
          <ac:chgData name="Jakob Werle" userId="dff88b26-7947-4efd-9e5e-f0551d802d47" providerId="ADAL" clId="{E0A203EB-23EE-4235-BB06-B014D029EEB6}" dt="2023-12-07T15:11:28.987" v="6046" actId="26606"/>
          <ac:spMkLst>
            <pc:docMk/>
            <pc:sldMk cId="3240979552" sldId="307"/>
            <ac:spMk id="9" creationId="{A3F0D7A0-C283-0666-59BA-1CB140900447}"/>
          </ac:spMkLst>
        </pc:spChg>
        <pc:spChg chg="add del">
          <ac:chgData name="Jakob Werle" userId="dff88b26-7947-4efd-9e5e-f0551d802d47" providerId="ADAL" clId="{E0A203EB-23EE-4235-BB06-B014D029EEB6}" dt="2023-12-07T15:11:28.987" v="6046" actId="26606"/>
          <ac:spMkLst>
            <pc:docMk/>
            <pc:sldMk cId="3240979552" sldId="307"/>
            <ac:spMk id="12" creationId="{284B70D5-875B-433D-BDBD-1522A85D6C1D}"/>
          </ac:spMkLst>
        </pc:spChg>
        <pc:spChg chg="add del">
          <ac:chgData name="Jakob Werle" userId="dff88b26-7947-4efd-9e5e-f0551d802d47" providerId="ADAL" clId="{E0A203EB-23EE-4235-BB06-B014D029EEB6}" dt="2023-12-07T15:11:28.987" v="6046" actId="26606"/>
          <ac:spMkLst>
            <pc:docMk/>
            <pc:sldMk cId="3240979552" sldId="307"/>
            <ac:spMk id="16" creationId="{1E299956-A9E7-4FC1-A0B1-D590CA9730E8}"/>
          </ac:spMkLst>
        </pc:spChg>
        <pc:spChg chg="add del">
          <ac:chgData name="Jakob Werle" userId="dff88b26-7947-4efd-9e5e-f0551d802d47" providerId="ADAL" clId="{E0A203EB-23EE-4235-BB06-B014D029EEB6}" dt="2023-12-07T15:11:28.987" v="6046" actId="26606"/>
          <ac:spMkLst>
            <pc:docMk/>
            <pc:sldMk cId="3240979552" sldId="307"/>
            <ac:spMk id="18" creationId="{17FC539C-B783-4B03-9F9E-D13430F3F64F}"/>
          </ac:spMkLst>
        </pc:spChg>
        <pc:picChg chg="add mod">
          <ac:chgData name="Jakob Werle" userId="dff88b26-7947-4efd-9e5e-f0551d802d47" providerId="ADAL" clId="{E0A203EB-23EE-4235-BB06-B014D029EEB6}" dt="2023-12-07T15:11:28.987" v="6046" actId="26606"/>
          <ac:picMkLst>
            <pc:docMk/>
            <pc:sldMk cId="3240979552" sldId="307"/>
            <ac:picMk id="5" creationId="{5046F6B8-ADEA-2A96-1572-D03FFB19A71C}"/>
          </ac:picMkLst>
        </pc:picChg>
        <pc:cxnChg chg="add del">
          <ac:chgData name="Jakob Werle" userId="dff88b26-7947-4efd-9e5e-f0551d802d47" providerId="ADAL" clId="{E0A203EB-23EE-4235-BB06-B014D029EEB6}" dt="2023-12-07T15:11:28.987" v="6046" actId="26606"/>
          <ac:cxnSpMkLst>
            <pc:docMk/>
            <pc:sldMk cId="3240979552" sldId="307"/>
            <ac:cxnSpMk id="14" creationId="{C947DF4A-614C-4B4C-8B80-E5B9D8E8CFED}"/>
          </ac:cxnSpMkLst>
        </pc:cxnChg>
      </pc:sldChg>
      <pc:sldMasterChg chg="del delSldLayout">
        <pc:chgData name="Jakob Werle" userId="dff88b26-7947-4efd-9e5e-f0551d802d47" providerId="ADAL" clId="{E0A203EB-23EE-4235-BB06-B014D029EEB6}" dt="2023-11-09T17:01:26.557" v="7" actId="47"/>
        <pc:sldMasterMkLst>
          <pc:docMk/>
          <pc:sldMasterMk cId="2460954070" sldId="2147483660"/>
        </pc:sldMasterMkLst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3479445657" sldId="2147483671"/>
          </pc:sldLayoutMkLst>
        </pc:sldLayoutChg>
        <pc:sldLayoutChg chg="del">
          <pc:chgData name="Jakob Werle" userId="dff88b26-7947-4efd-9e5e-f0551d802d47" providerId="ADAL" clId="{E0A203EB-23EE-4235-BB06-B014D029EEB6}" dt="2023-11-09T17:01:26.557" v="7" actId="47"/>
          <pc:sldLayoutMkLst>
            <pc:docMk/>
            <pc:sldMasterMk cId="2460954070" sldId="2147483660"/>
            <pc:sldLayoutMk cId="3173836020" sldId="2147483672"/>
          </pc:sldLayoutMkLst>
        </pc:sldLayoutChg>
      </pc:sldMasterChg>
    </pc:docChg>
  </pc:docChgLst>
  <pc:docChgLst>
    <pc:chgData name="Diana Tiburcio" userId="424535f6-42b0-4c59-95c3-3c1f078bb87e" providerId="ADAL" clId="{4B86DC9E-BE35-41B3-B288-BBB576E2DE01}"/>
    <pc:docChg chg="undo redo custSel modSld">
      <pc:chgData name="Diana Tiburcio" userId="424535f6-42b0-4c59-95c3-3c1f078bb87e" providerId="ADAL" clId="{4B86DC9E-BE35-41B3-B288-BBB576E2DE01}" dt="2023-10-10T15:10:44.172" v="98" actId="20577"/>
      <pc:docMkLst>
        <pc:docMk/>
      </pc:docMkLst>
      <pc:sldChg chg="modSp mod">
        <pc:chgData name="Diana Tiburcio" userId="424535f6-42b0-4c59-95c3-3c1f078bb87e" providerId="ADAL" clId="{4B86DC9E-BE35-41B3-B288-BBB576E2DE01}" dt="2023-10-10T15:10:44.172" v="98" actId="20577"/>
        <pc:sldMkLst>
          <pc:docMk/>
          <pc:sldMk cId="2432749350" sldId="257"/>
        </pc:sldMkLst>
        <pc:spChg chg="mod">
          <ac:chgData name="Diana Tiburcio" userId="424535f6-42b0-4c59-95c3-3c1f078bb87e" providerId="ADAL" clId="{4B86DC9E-BE35-41B3-B288-BBB576E2DE01}" dt="2023-10-10T15:08:45.009" v="84"/>
          <ac:spMkLst>
            <pc:docMk/>
            <pc:sldMk cId="2432749350" sldId="257"/>
            <ac:spMk id="11" creationId="{8A4C548F-81FD-AAC4-471C-791DF4BFA685}"/>
          </ac:spMkLst>
        </pc:spChg>
        <pc:spChg chg="mod">
          <ac:chgData name="Diana Tiburcio" userId="424535f6-42b0-4c59-95c3-3c1f078bb87e" providerId="ADAL" clId="{4B86DC9E-BE35-41B3-B288-BBB576E2DE01}" dt="2023-10-10T15:10:02.675" v="92" actId="20577"/>
          <ac:spMkLst>
            <pc:docMk/>
            <pc:sldMk cId="2432749350" sldId="257"/>
            <ac:spMk id="21" creationId="{E0AB52EF-7319-41B2-3F50-05903A1C5D2E}"/>
          </ac:spMkLst>
        </pc:spChg>
        <pc:spChg chg="mod">
          <ac:chgData name="Diana Tiburcio" userId="424535f6-42b0-4c59-95c3-3c1f078bb87e" providerId="ADAL" clId="{4B86DC9E-BE35-41B3-B288-BBB576E2DE01}" dt="2023-10-10T15:10:44.172" v="98" actId="20577"/>
          <ac:spMkLst>
            <pc:docMk/>
            <pc:sldMk cId="2432749350" sldId="257"/>
            <ac:spMk id="24" creationId="{4DCBCC5B-B067-DF92-2F16-957CECEF5365}"/>
          </ac:spMkLst>
        </pc:spChg>
      </pc:sldChg>
      <pc:sldChg chg="modSp mod">
        <pc:chgData name="Diana Tiburcio" userId="424535f6-42b0-4c59-95c3-3c1f078bb87e" providerId="ADAL" clId="{4B86DC9E-BE35-41B3-B288-BBB576E2DE01}" dt="2023-10-10T15:04:36.079" v="12" actId="20577"/>
        <pc:sldMkLst>
          <pc:docMk/>
          <pc:sldMk cId="793160394" sldId="258"/>
        </pc:sldMkLst>
        <pc:spChg chg="mod">
          <ac:chgData name="Diana Tiburcio" userId="424535f6-42b0-4c59-95c3-3c1f078bb87e" providerId="ADAL" clId="{4B86DC9E-BE35-41B3-B288-BBB576E2DE01}" dt="2023-10-10T15:04:36.079" v="12" actId="20577"/>
          <ac:spMkLst>
            <pc:docMk/>
            <pc:sldMk cId="793160394" sldId="258"/>
            <ac:spMk id="7" creationId="{AED99E92-6158-0A3D-9B4D-84D7E95D36BC}"/>
          </ac:spMkLst>
        </pc:spChg>
      </pc:sldChg>
      <pc:sldChg chg="modSp mod">
        <pc:chgData name="Diana Tiburcio" userId="424535f6-42b0-4c59-95c3-3c1f078bb87e" providerId="ADAL" clId="{4B86DC9E-BE35-41B3-B288-BBB576E2DE01}" dt="2023-10-10T15:08:42.897" v="80" actId="21"/>
        <pc:sldMkLst>
          <pc:docMk/>
          <pc:sldMk cId="2507756970" sldId="259"/>
        </pc:sldMkLst>
        <pc:spChg chg="mod">
          <ac:chgData name="Diana Tiburcio" userId="424535f6-42b0-4c59-95c3-3c1f078bb87e" providerId="ADAL" clId="{4B86DC9E-BE35-41B3-B288-BBB576E2DE01}" dt="2023-10-10T15:08:42.897" v="80" actId="21"/>
          <ac:spMkLst>
            <pc:docMk/>
            <pc:sldMk cId="2507756970" sldId="259"/>
            <ac:spMk id="13" creationId="{2D50DC30-3E08-23E9-2AE5-64B3DCB4BF9C}"/>
          </ac:spMkLst>
        </pc:spChg>
        <pc:spChg chg="mod">
          <ac:chgData name="Diana Tiburcio" userId="424535f6-42b0-4c59-95c3-3c1f078bb87e" providerId="ADAL" clId="{4B86DC9E-BE35-41B3-B288-BBB576E2DE01}" dt="2023-10-10T15:08:39.839" v="69" actId="20577"/>
          <ac:spMkLst>
            <pc:docMk/>
            <pc:sldMk cId="2507756970" sldId="259"/>
            <ac:spMk id="15" creationId="{1A3ACC1E-B6FA-EDF3-9232-8E98ACF85ED4}"/>
          </ac:spMkLst>
        </pc:spChg>
      </pc:sldChg>
    </pc:docChg>
  </pc:docChgLst>
  <pc:docChgLst>
    <pc:chgData name="Selinez Soto" userId="S::tuk00892@temple.edu::c951e1bb-38e2-456a-a139-facd0aa3ad26" providerId="AD" clId="Web-{CBDAF6A9-853D-4976-B05E-73DD0A00B592}"/>
    <pc:docChg chg="modSld sldOrd">
      <pc:chgData name="Selinez Soto" userId="S::tuk00892@temple.edu::c951e1bb-38e2-456a-a139-facd0aa3ad26" providerId="AD" clId="Web-{CBDAF6A9-853D-4976-B05E-73DD0A00B592}" dt="2023-11-28T16:46:59.982" v="6" actId="20577"/>
      <pc:docMkLst>
        <pc:docMk/>
      </pc:docMkLst>
      <pc:sldChg chg="modSp ord">
        <pc:chgData name="Selinez Soto" userId="S::tuk00892@temple.edu::c951e1bb-38e2-456a-a139-facd0aa3ad26" providerId="AD" clId="Web-{CBDAF6A9-853D-4976-B05E-73DD0A00B592}" dt="2023-11-28T16:46:59.982" v="6" actId="20577"/>
        <pc:sldMkLst>
          <pc:docMk/>
          <pc:sldMk cId="3033189337" sldId="269"/>
        </pc:sldMkLst>
        <pc:spChg chg="mod">
          <ac:chgData name="Selinez Soto" userId="S::tuk00892@temple.edu::c951e1bb-38e2-456a-a139-facd0aa3ad26" providerId="AD" clId="Web-{CBDAF6A9-853D-4976-B05E-73DD0A00B592}" dt="2023-11-28T16:46:59.982" v="6" actId="20577"/>
          <ac:spMkLst>
            <pc:docMk/>
            <pc:sldMk cId="3033189337" sldId="269"/>
            <ac:spMk id="3" creationId="{561A0A91-A0F6-A022-4376-C33C29C6E4A6}"/>
          </ac:spMkLst>
        </pc:spChg>
        <pc:spChg chg="mod">
          <ac:chgData name="Selinez Soto" userId="S::tuk00892@temple.edu::c951e1bb-38e2-456a-a139-facd0aa3ad26" providerId="AD" clId="Web-{CBDAF6A9-853D-4976-B05E-73DD0A00B592}" dt="2023-11-28T16:46:53.248" v="3" actId="20577"/>
          <ac:spMkLst>
            <pc:docMk/>
            <pc:sldMk cId="3033189337" sldId="269"/>
            <ac:spMk id="7" creationId="{DD2ADA5F-1CCC-CDA2-C9A8-68EC5ACDF22C}"/>
          </ac:spMkLst>
        </pc:spChg>
      </pc:sldChg>
    </pc:docChg>
  </pc:docChgLst>
  <pc:docChgLst>
    <pc:chgData name="Jakob Werle" userId="S::tuj44601@temple.edu::dff88b26-7947-4efd-9e5e-f0551d802d47" providerId="AD" clId="Web-{1B5BB367-AC1B-5992-44F7-A27C19DC3025}"/>
    <pc:docChg chg="addSld delSld modSld">
      <pc:chgData name="Jakob Werle" userId="S::tuj44601@temple.edu::dff88b26-7947-4efd-9e5e-f0551d802d47" providerId="AD" clId="Web-{1B5BB367-AC1B-5992-44F7-A27C19DC3025}" dt="2023-10-10T14:58:56.783" v="343" actId="20577"/>
      <pc:docMkLst>
        <pc:docMk/>
      </pc:docMkLst>
      <pc:sldChg chg="del">
        <pc:chgData name="Jakob Werle" userId="S::tuj44601@temple.edu::dff88b26-7947-4efd-9e5e-f0551d802d47" providerId="AD" clId="Web-{1B5BB367-AC1B-5992-44F7-A27C19DC3025}" dt="2023-10-10T14:51:17.530" v="146"/>
        <pc:sldMkLst>
          <pc:docMk/>
          <pc:sldMk cId="2418735927" sldId="265"/>
        </pc:sldMkLst>
      </pc:sldChg>
      <pc:sldChg chg="addSp delSp modSp new mod setBg">
        <pc:chgData name="Jakob Werle" userId="S::tuj44601@temple.edu::dff88b26-7947-4efd-9e5e-f0551d802d47" providerId="AD" clId="Web-{1B5BB367-AC1B-5992-44F7-A27C19DC3025}" dt="2023-10-10T14:58:56.783" v="343" actId="20577"/>
        <pc:sldMkLst>
          <pc:docMk/>
          <pc:sldMk cId="3849107847" sldId="269"/>
        </pc:sldMkLst>
        <pc:spChg chg="del">
          <ac:chgData name="Jakob Werle" userId="S::tuj44601@temple.edu::dff88b26-7947-4efd-9e5e-f0551d802d47" providerId="AD" clId="Web-{1B5BB367-AC1B-5992-44F7-A27C19DC3025}" dt="2023-10-10T14:46:51.237" v="3"/>
          <ac:spMkLst>
            <pc:docMk/>
            <pc:sldMk cId="3849107847" sldId="269"/>
            <ac:spMk id="2" creationId="{F5B2BA08-BB94-8610-A131-3B5A0AAD2619}"/>
          </ac:spMkLst>
        </pc:spChg>
        <pc:spChg chg="mod">
          <ac:chgData name="Jakob Werle" userId="S::tuj44601@temple.edu::dff88b26-7947-4efd-9e5e-f0551d802d47" providerId="AD" clId="Web-{1B5BB367-AC1B-5992-44F7-A27C19DC3025}" dt="2023-10-10T14:58:56.783" v="343" actId="20577"/>
          <ac:spMkLst>
            <pc:docMk/>
            <pc:sldMk cId="3849107847" sldId="269"/>
            <ac:spMk id="3" creationId="{95DDDDBC-09A3-7235-46B7-A4669B878B85}"/>
          </ac:spMkLst>
        </pc:spChg>
        <pc:spChg chg="mod">
          <ac:chgData name="Jakob Werle" userId="S::tuj44601@temple.edu::dff88b26-7947-4efd-9e5e-f0551d802d47" providerId="AD" clId="Web-{1B5BB367-AC1B-5992-44F7-A27C19DC3025}" dt="2023-10-10T14:47:01.988" v="4"/>
          <ac:spMkLst>
            <pc:docMk/>
            <pc:sldMk cId="3849107847" sldId="269"/>
            <ac:spMk id="4" creationId="{FCA3BB84-E303-9AB3-3A19-293EA771D100}"/>
          </ac:spMkLst>
        </pc:spChg>
        <pc:spChg chg="mod ord">
          <ac:chgData name="Jakob Werle" userId="S::tuj44601@temple.edu::dff88b26-7947-4efd-9e5e-f0551d802d47" providerId="AD" clId="Web-{1B5BB367-AC1B-5992-44F7-A27C19DC3025}" dt="2023-10-10T14:48:46.305" v="49" actId="20577"/>
          <ac:spMkLst>
            <pc:docMk/>
            <pc:sldMk cId="3849107847" sldId="269"/>
            <ac:spMk id="5" creationId="{4C45F38C-FC95-DD9C-96D6-718BA86C8CB8}"/>
          </ac:spMkLst>
        </pc:spChg>
        <pc:spChg chg="add del mod">
          <ac:chgData name="Jakob Werle" userId="S::tuj44601@temple.edu::dff88b26-7947-4efd-9e5e-f0551d802d47" providerId="AD" clId="Web-{1B5BB367-AC1B-5992-44F7-A27C19DC3025}" dt="2023-10-10T14:47:34.411" v="12"/>
          <ac:spMkLst>
            <pc:docMk/>
            <pc:sldMk cId="3849107847" sldId="269"/>
            <ac:spMk id="8" creationId="{BE781F2D-B33D-D00E-DDBF-70BDCC58A92D}"/>
          </ac:spMkLst>
        </pc:spChg>
        <pc:spChg chg="add">
          <ac:chgData name="Jakob Werle" userId="S::tuj44601@temple.edu::dff88b26-7947-4efd-9e5e-f0551d802d47" providerId="AD" clId="Web-{1B5BB367-AC1B-5992-44F7-A27C19DC3025}" dt="2023-10-10T14:47:01.988" v="4"/>
          <ac:spMkLst>
            <pc:docMk/>
            <pc:sldMk cId="3849107847" sldId="269"/>
            <ac:spMk id="11" creationId="{72411438-92A5-42B0-9C54-EA4FB32ACB5E}"/>
          </ac:spMkLst>
        </pc:spChg>
        <pc:spChg chg="add">
          <ac:chgData name="Jakob Werle" userId="S::tuj44601@temple.edu::dff88b26-7947-4efd-9e5e-f0551d802d47" providerId="AD" clId="Web-{1B5BB367-AC1B-5992-44F7-A27C19DC3025}" dt="2023-10-10T14:47:01.988" v="4"/>
          <ac:spMkLst>
            <pc:docMk/>
            <pc:sldMk cId="3849107847" sldId="269"/>
            <ac:spMk id="13" creationId="{C5176844-69C3-4F79-BE38-EA5BDDF4FEA4}"/>
          </ac:spMkLst>
        </pc:spChg>
        <pc:spChg chg="add">
          <ac:chgData name="Jakob Werle" userId="S::tuj44601@temple.edu::dff88b26-7947-4efd-9e5e-f0551d802d47" providerId="AD" clId="Web-{1B5BB367-AC1B-5992-44F7-A27C19DC3025}" dt="2023-10-10T14:47:01.988" v="4"/>
          <ac:spMkLst>
            <pc:docMk/>
            <pc:sldMk cId="3849107847" sldId="269"/>
            <ac:spMk id="17" creationId="{A101E513-AF74-4E9D-A31F-99664250722D}"/>
          </ac:spMkLst>
        </pc:spChg>
        <pc:picChg chg="add del mod ord modCrop">
          <ac:chgData name="Jakob Werle" userId="S::tuj44601@temple.edu::dff88b26-7947-4efd-9e5e-f0551d802d47" providerId="AD" clId="Web-{1B5BB367-AC1B-5992-44F7-A27C19DC3025}" dt="2023-10-10T14:47:30.348" v="11"/>
          <ac:picMkLst>
            <pc:docMk/>
            <pc:sldMk cId="3849107847" sldId="269"/>
            <ac:picMk id="6" creationId="{B6ADD788-29D6-019D-F68C-78768250DA49}"/>
          </ac:picMkLst>
        </pc:picChg>
        <pc:picChg chg="add mod">
          <ac:chgData name="Jakob Werle" userId="S::tuj44601@temple.edu::dff88b26-7947-4efd-9e5e-f0551d802d47" providerId="AD" clId="Web-{1B5BB367-AC1B-5992-44F7-A27C19DC3025}" dt="2023-10-10T14:47:54.412" v="19" actId="1076"/>
          <ac:picMkLst>
            <pc:docMk/>
            <pc:sldMk cId="3849107847" sldId="269"/>
            <ac:picMk id="9" creationId="{FBB5A250-DB27-EEB2-4D25-0DA25FAF7EFB}"/>
          </ac:picMkLst>
        </pc:picChg>
        <pc:cxnChg chg="add">
          <ac:chgData name="Jakob Werle" userId="S::tuj44601@temple.edu::dff88b26-7947-4efd-9e5e-f0551d802d47" providerId="AD" clId="Web-{1B5BB367-AC1B-5992-44F7-A27C19DC3025}" dt="2023-10-10T14:47:01.988" v="4"/>
          <ac:cxnSpMkLst>
            <pc:docMk/>
            <pc:sldMk cId="3849107847" sldId="269"/>
            <ac:cxnSpMk id="15" creationId="{4D5E13B1-3A31-47C7-8474-7A3DE600680D}"/>
          </ac:cxnSpMkLst>
        </pc:cxnChg>
      </pc:sldChg>
      <pc:sldChg chg="addSp modSp new del">
        <pc:chgData name="Jakob Werle" userId="S::tuj44601@temple.edu::dff88b26-7947-4efd-9e5e-f0551d802d47" providerId="AD" clId="Web-{1B5BB367-AC1B-5992-44F7-A27C19DC3025}" dt="2023-10-10T14:56:13.745" v="194"/>
        <pc:sldMkLst>
          <pc:docMk/>
          <pc:sldMk cId="3702899265" sldId="270"/>
        </pc:sldMkLst>
        <pc:picChg chg="add mod">
          <ac:chgData name="Jakob Werle" userId="S::tuj44601@temple.edu::dff88b26-7947-4efd-9e5e-f0551d802d47" providerId="AD" clId="Web-{1B5BB367-AC1B-5992-44F7-A27C19DC3025}" dt="2023-10-10T14:55:15.477" v="179"/>
          <ac:picMkLst>
            <pc:docMk/>
            <pc:sldMk cId="3702899265" sldId="270"/>
            <ac:picMk id="3" creationId="{6763EDB4-D472-9BE2-233C-88D3B15A6405}"/>
          </ac:picMkLst>
        </pc:picChg>
      </pc:sldChg>
      <pc:sldChg chg="addSp delSp modSp new mod setBg">
        <pc:chgData name="Jakob Werle" userId="S::tuj44601@temple.edu::dff88b26-7947-4efd-9e5e-f0551d802d47" providerId="AD" clId="Web-{1B5BB367-AC1B-5992-44F7-A27C19DC3025}" dt="2023-10-10T14:57:53.093" v="289" actId="20577"/>
        <pc:sldMkLst>
          <pc:docMk/>
          <pc:sldMk cId="2706999486" sldId="271"/>
        </pc:sldMkLst>
        <pc:spChg chg="del">
          <ac:chgData name="Jakob Werle" userId="S::tuj44601@temple.edu::dff88b26-7947-4efd-9e5e-f0551d802d47" providerId="AD" clId="Web-{1B5BB367-AC1B-5992-44F7-A27C19DC3025}" dt="2023-10-10T14:55:33.087" v="181"/>
          <ac:spMkLst>
            <pc:docMk/>
            <pc:sldMk cId="2706999486" sldId="271"/>
            <ac:spMk id="2" creationId="{80C72E53-A9F1-DCA2-E971-4FD9C389F716}"/>
          </ac:spMkLst>
        </pc:spChg>
        <pc:spChg chg="mod">
          <ac:chgData name="Jakob Werle" userId="S::tuj44601@temple.edu::dff88b26-7947-4efd-9e5e-f0551d802d47" providerId="AD" clId="Web-{1B5BB367-AC1B-5992-44F7-A27C19DC3025}" dt="2023-10-10T14:57:53.093" v="289" actId="20577"/>
          <ac:spMkLst>
            <pc:docMk/>
            <pc:sldMk cId="2706999486" sldId="271"/>
            <ac:spMk id="3" creationId="{06415AC5-D921-9181-F4C4-80584C1FB6D2}"/>
          </ac:spMkLst>
        </pc:spChg>
        <pc:spChg chg="mod">
          <ac:chgData name="Jakob Werle" userId="S::tuj44601@temple.edu::dff88b26-7947-4efd-9e5e-f0551d802d47" providerId="AD" clId="Web-{1B5BB367-AC1B-5992-44F7-A27C19DC3025}" dt="2023-10-10T14:55:52.635" v="184"/>
          <ac:spMkLst>
            <pc:docMk/>
            <pc:sldMk cId="2706999486" sldId="271"/>
            <ac:spMk id="4" creationId="{6BAFCAF7-48D4-0B17-B85B-39672F0A4858}"/>
          </ac:spMkLst>
        </pc:spChg>
        <pc:spChg chg="mod ord">
          <ac:chgData name="Jakob Werle" userId="S::tuj44601@temple.edu::dff88b26-7947-4efd-9e5e-f0551d802d47" providerId="AD" clId="Web-{1B5BB367-AC1B-5992-44F7-A27C19DC3025}" dt="2023-10-10T14:56:10.370" v="193" actId="20577"/>
          <ac:spMkLst>
            <pc:docMk/>
            <pc:sldMk cId="2706999486" sldId="271"/>
            <ac:spMk id="5" creationId="{5AEDBD11-4D44-286E-4F73-A3ED5D11A32C}"/>
          </ac:spMkLst>
        </pc:spChg>
        <pc:spChg chg="add del">
          <ac:chgData name="Jakob Werle" userId="S::tuj44601@temple.edu::dff88b26-7947-4efd-9e5e-f0551d802d47" providerId="AD" clId="Web-{1B5BB367-AC1B-5992-44F7-A27C19DC3025}" dt="2023-10-10T14:55:52.619" v="183"/>
          <ac:spMkLst>
            <pc:docMk/>
            <pc:sldMk cId="2706999486" sldId="271"/>
            <ac:spMk id="11" creationId="{72411438-92A5-42B0-9C54-EA4FB32ACB5E}"/>
          </ac:spMkLst>
        </pc:spChg>
        <pc:spChg chg="add del">
          <ac:chgData name="Jakob Werle" userId="S::tuj44601@temple.edu::dff88b26-7947-4efd-9e5e-f0551d802d47" providerId="AD" clId="Web-{1B5BB367-AC1B-5992-44F7-A27C19DC3025}" dt="2023-10-10T14:55:52.619" v="183"/>
          <ac:spMkLst>
            <pc:docMk/>
            <pc:sldMk cId="2706999486" sldId="271"/>
            <ac:spMk id="13" creationId="{C5176844-69C3-4F79-BE38-EA5BDDF4FEA4}"/>
          </ac:spMkLst>
        </pc:spChg>
        <pc:spChg chg="add del">
          <ac:chgData name="Jakob Werle" userId="S::tuj44601@temple.edu::dff88b26-7947-4efd-9e5e-f0551d802d47" providerId="AD" clId="Web-{1B5BB367-AC1B-5992-44F7-A27C19DC3025}" dt="2023-10-10T14:55:52.619" v="183"/>
          <ac:spMkLst>
            <pc:docMk/>
            <pc:sldMk cId="2706999486" sldId="271"/>
            <ac:spMk id="17" creationId="{A101E513-AF74-4E9D-A31F-99664250722D}"/>
          </ac:spMkLst>
        </pc:spChg>
        <pc:spChg chg="add">
          <ac:chgData name="Jakob Werle" userId="S::tuj44601@temple.edu::dff88b26-7947-4efd-9e5e-f0551d802d47" providerId="AD" clId="Web-{1B5BB367-AC1B-5992-44F7-A27C19DC3025}" dt="2023-10-10T14:55:52.635" v="184"/>
          <ac:spMkLst>
            <pc:docMk/>
            <pc:sldMk cId="2706999486" sldId="271"/>
            <ac:spMk id="19" creationId="{72411438-92A5-42B0-9C54-EA4FB32ACB5E}"/>
          </ac:spMkLst>
        </pc:spChg>
        <pc:spChg chg="add">
          <ac:chgData name="Jakob Werle" userId="S::tuj44601@temple.edu::dff88b26-7947-4efd-9e5e-f0551d802d47" providerId="AD" clId="Web-{1B5BB367-AC1B-5992-44F7-A27C19DC3025}" dt="2023-10-10T14:55:52.635" v="184"/>
          <ac:spMkLst>
            <pc:docMk/>
            <pc:sldMk cId="2706999486" sldId="271"/>
            <ac:spMk id="20" creationId="{C5176844-69C3-4F79-BE38-EA5BDDF4FEA4}"/>
          </ac:spMkLst>
        </pc:spChg>
        <pc:spChg chg="add">
          <ac:chgData name="Jakob Werle" userId="S::tuj44601@temple.edu::dff88b26-7947-4efd-9e5e-f0551d802d47" providerId="AD" clId="Web-{1B5BB367-AC1B-5992-44F7-A27C19DC3025}" dt="2023-10-10T14:55:52.635" v="184"/>
          <ac:spMkLst>
            <pc:docMk/>
            <pc:sldMk cId="2706999486" sldId="271"/>
            <ac:spMk id="22" creationId="{A101E513-AF74-4E9D-A31F-99664250722D}"/>
          </ac:spMkLst>
        </pc:spChg>
        <pc:picChg chg="add mod ord">
          <ac:chgData name="Jakob Werle" userId="S::tuj44601@temple.edu::dff88b26-7947-4efd-9e5e-f0551d802d47" providerId="AD" clId="Web-{1B5BB367-AC1B-5992-44F7-A27C19DC3025}" dt="2023-10-10T14:56:00.526" v="185" actId="14100"/>
          <ac:picMkLst>
            <pc:docMk/>
            <pc:sldMk cId="2706999486" sldId="271"/>
            <ac:picMk id="6" creationId="{0830E9F2-7C65-AA30-0578-A9C0DCD5CC49}"/>
          </ac:picMkLst>
        </pc:picChg>
        <pc:cxnChg chg="add del">
          <ac:chgData name="Jakob Werle" userId="S::tuj44601@temple.edu::dff88b26-7947-4efd-9e5e-f0551d802d47" providerId="AD" clId="Web-{1B5BB367-AC1B-5992-44F7-A27C19DC3025}" dt="2023-10-10T14:55:52.619" v="183"/>
          <ac:cxnSpMkLst>
            <pc:docMk/>
            <pc:sldMk cId="2706999486" sldId="271"/>
            <ac:cxnSpMk id="15" creationId="{AEF97C72-3F89-4F0A-9629-01818B389CF0}"/>
          </ac:cxnSpMkLst>
        </pc:cxnChg>
        <pc:cxnChg chg="add">
          <ac:chgData name="Jakob Werle" userId="S::tuj44601@temple.edu::dff88b26-7947-4efd-9e5e-f0551d802d47" providerId="AD" clId="Web-{1B5BB367-AC1B-5992-44F7-A27C19DC3025}" dt="2023-10-10T14:55:52.635" v="184"/>
          <ac:cxnSpMkLst>
            <pc:docMk/>
            <pc:sldMk cId="2706999486" sldId="271"/>
            <ac:cxnSpMk id="21" creationId="{4D5E13B1-3A31-47C7-8474-7A3DE600680D}"/>
          </ac:cxnSpMkLst>
        </pc:cxnChg>
      </pc:sldChg>
    </pc:docChg>
  </pc:docChgLst>
  <pc:docChgLst>
    <pc:chgData name="Yireh Byas" userId="S::tuk41195@temple.edu::6b27785b-9a63-40fb-87d7-1c01a8d27126" providerId="AD" clId="Web-{BF6C2FE4-75A9-423C-950D-B12DC56160B0}"/>
    <pc:docChg chg="sldOrd">
      <pc:chgData name="Yireh Byas" userId="S::tuk41195@temple.edu::6b27785b-9a63-40fb-87d7-1c01a8d27126" providerId="AD" clId="Web-{BF6C2FE4-75A9-423C-950D-B12DC56160B0}" dt="2023-12-05T17:24:02.376" v="0"/>
      <pc:docMkLst>
        <pc:docMk/>
      </pc:docMkLst>
      <pc:sldChg chg="ord">
        <pc:chgData name="Yireh Byas" userId="S::tuk41195@temple.edu::6b27785b-9a63-40fb-87d7-1c01a8d27126" providerId="AD" clId="Web-{BF6C2FE4-75A9-423C-950D-B12DC56160B0}" dt="2023-12-05T17:24:02.376" v="0"/>
        <pc:sldMkLst>
          <pc:docMk/>
          <pc:sldMk cId="3139534240" sldId="285"/>
        </pc:sldMkLst>
      </pc:sldChg>
    </pc:docChg>
  </pc:docChgLst>
  <pc:docChgLst>
    <pc:chgData name="Jakob Werle" userId="dff88b26-7947-4efd-9e5e-f0551d802d47" providerId="ADAL" clId="{D2BF2EAA-7DD8-4F7D-BD1D-3127E7B73640}"/>
    <pc:docChg chg="undo custSel addSld delSld modSld sldOrd">
      <pc:chgData name="Jakob Werle" userId="dff88b26-7947-4efd-9e5e-f0551d802d47" providerId="ADAL" clId="{D2BF2EAA-7DD8-4F7D-BD1D-3127E7B73640}" dt="2023-12-07T09:49:45.316" v="1610"/>
      <pc:docMkLst>
        <pc:docMk/>
      </pc:docMkLst>
      <pc:sldChg chg="modSp">
        <pc:chgData name="Jakob Werle" userId="dff88b26-7947-4efd-9e5e-f0551d802d47" providerId="ADAL" clId="{D2BF2EAA-7DD8-4F7D-BD1D-3127E7B73640}" dt="2023-12-07T09:36:48.853" v="783" actId="16037"/>
        <pc:sldMkLst>
          <pc:docMk/>
          <pc:sldMk cId="1311434201" sldId="258"/>
        </pc:sldMkLst>
        <pc:spChg chg="mod">
          <ac:chgData name="Jakob Werle" userId="dff88b26-7947-4efd-9e5e-f0551d802d47" providerId="ADAL" clId="{D2BF2EAA-7DD8-4F7D-BD1D-3127E7B73640}" dt="2023-12-07T09:36:48.853" v="783" actId="16037"/>
          <ac:spMkLst>
            <pc:docMk/>
            <pc:sldMk cId="1311434201" sldId="258"/>
            <ac:spMk id="3" creationId="{42291BD5-92CF-AEC5-78F1-1974BCC51137}"/>
          </ac:spMkLst>
        </pc:spChg>
      </pc:sldChg>
      <pc:sldChg chg="modSp mod">
        <pc:chgData name="Jakob Werle" userId="dff88b26-7947-4efd-9e5e-f0551d802d47" providerId="ADAL" clId="{D2BF2EAA-7DD8-4F7D-BD1D-3127E7B73640}" dt="2023-12-07T09:36:21.333" v="782" actId="20577"/>
        <pc:sldMkLst>
          <pc:docMk/>
          <pc:sldMk cId="522528540" sldId="260"/>
        </pc:sldMkLst>
        <pc:spChg chg="mod">
          <ac:chgData name="Jakob Werle" userId="dff88b26-7947-4efd-9e5e-f0551d802d47" providerId="ADAL" clId="{D2BF2EAA-7DD8-4F7D-BD1D-3127E7B73640}" dt="2023-12-07T09:36:21.333" v="782" actId="20577"/>
          <ac:spMkLst>
            <pc:docMk/>
            <pc:sldMk cId="522528540" sldId="260"/>
            <ac:spMk id="3" creationId="{7AC0F539-90CE-E917-B22F-FED1202FD78F}"/>
          </ac:spMkLst>
        </pc:spChg>
      </pc:sldChg>
      <pc:sldChg chg="modNotesTx">
        <pc:chgData name="Jakob Werle" userId="dff88b26-7947-4efd-9e5e-f0551d802d47" providerId="ADAL" clId="{D2BF2EAA-7DD8-4F7D-BD1D-3127E7B73640}" dt="2023-12-07T09:45:51.841" v="1506" actId="20577"/>
        <pc:sldMkLst>
          <pc:docMk/>
          <pc:sldMk cId="1804268354" sldId="266"/>
        </pc:sldMkLst>
      </pc:sldChg>
      <pc:sldChg chg="modSp mod">
        <pc:chgData name="Jakob Werle" userId="dff88b26-7947-4efd-9e5e-f0551d802d47" providerId="ADAL" clId="{D2BF2EAA-7DD8-4F7D-BD1D-3127E7B73640}" dt="2023-12-07T09:36:14.173" v="781" actId="20577"/>
        <pc:sldMkLst>
          <pc:docMk/>
          <pc:sldMk cId="2980697538" sldId="267"/>
        </pc:sldMkLst>
        <pc:spChg chg="mod">
          <ac:chgData name="Jakob Werle" userId="dff88b26-7947-4efd-9e5e-f0551d802d47" providerId="ADAL" clId="{D2BF2EAA-7DD8-4F7D-BD1D-3127E7B73640}" dt="2023-12-07T09:36:14.173" v="781" actId="20577"/>
          <ac:spMkLst>
            <pc:docMk/>
            <pc:sldMk cId="2980697538" sldId="267"/>
            <ac:spMk id="3" creationId="{7AC0F539-90CE-E917-B22F-FED1202FD78F}"/>
          </ac:spMkLst>
        </pc:spChg>
      </pc:sldChg>
      <pc:sldChg chg="modSp mod ord">
        <pc:chgData name="Jakob Werle" userId="dff88b26-7947-4efd-9e5e-f0551d802d47" providerId="ADAL" clId="{D2BF2EAA-7DD8-4F7D-BD1D-3127E7B73640}" dt="2023-12-07T09:49:45.316" v="1610"/>
        <pc:sldMkLst>
          <pc:docMk/>
          <pc:sldMk cId="2779831325" sldId="268"/>
        </pc:sldMkLst>
        <pc:spChg chg="mod">
          <ac:chgData name="Jakob Werle" userId="dff88b26-7947-4efd-9e5e-f0551d802d47" providerId="ADAL" clId="{D2BF2EAA-7DD8-4F7D-BD1D-3127E7B73640}" dt="2023-12-07T09:36:06.318" v="780" actId="6549"/>
          <ac:spMkLst>
            <pc:docMk/>
            <pc:sldMk cId="2779831325" sldId="268"/>
            <ac:spMk id="3" creationId="{7AC0F539-90CE-E917-B22F-FED1202FD78F}"/>
          </ac:spMkLst>
        </pc:spChg>
      </pc:sldChg>
      <pc:sldChg chg="modNotesTx">
        <pc:chgData name="Jakob Werle" userId="dff88b26-7947-4efd-9e5e-f0551d802d47" providerId="ADAL" clId="{D2BF2EAA-7DD8-4F7D-BD1D-3127E7B73640}" dt="2023-12-07T09:45:54.634" v="1508" actId="20577"/>
        <pc:sldMkLst>
          <pc:docMk/>
          <pc:sldMk cId="4270819914" sldId="271"/>
        </pc:sldMkLst>
      </pc:sldChg>
      <pc:sldChg chg="addSp delSp modSp mod">
        <pc:chgData name="Jakob Werle" userId="dff88b26-7947-4efd-9e5e-f0551d802d47" providerId="ADAL" clId="{D2BF2EAA-7DD8-4F7D-BD1D-3127E7B73640}" dt="2023-12-07T08:22:16.033" v="61" actId="22"/>
        <pc:sldMkLst>
          <pc:docMk/>
          <pc:sldMk cId="3062795485" sldId="277"/>
        </pc:sldMkLst>
        <pc:spChg chg="del mod">
          <ac:chgData name="Jakob Werle" userId="dff88b26-7947-4efd-9e5e-f0551d802d47" providerId="ADAL" clId="{D2BF2EAA-7DD8-4F7D-BD1D-3127E7B73640}" dt="2023-12-07T08:21:46.726" v="5" actId="22"/>
          <ac:spMkLst>
            <pc:docMk/>
            <pc:sldMk cId="3062795485" sldId="277"/>
            <ac:spMk id="3" creationId="{561A0A91-A0F6-A022-4376-C33C29C6E4A6}"/>
          </ac:spMkLst>
        </pc:spChg>
        <pc:picChg chg="add del">
          <ac:chgData name="Jakob Werle" userId="dff88b26-7947-4efd-9e5e-f0551d802d47" providerId="ADAL" clId="{D2BF2EAA-7DD8-4F7D-BD1D-3127E7B73640}" dt="2023-12-07T08:21:43.641" v="3" actId="22"/>
          <ac:picMkLst>
            <pc:docMk/>
            <pc:sldMk cId="3062795485" sldId="277"/>
            <ac:picMk id="7" creationId="{31D63715-FBE2-C951-5399-4B9F1D7DC38F}"/>
          </ac:picMkLst>
        </pc:picChg>
        <pc:picChg chg="add mod ord">
          <ac:chgData name="Jakob Werle" userId="dff88b26-7947-4efd-9e5e-f0551d802d47" providerId="ADAL" clId="{D2BF2EAA-7DD8-4F7D-BD1D-3127E7B73640}" dt="2023-12-07T08:22:02.406" v="59" actId="1036"/>
          <ac:picMkLst>
            <pc:docMk/>
            <pc:sldMk cId="3062795485" sldId="277"/>
            <ac:picMk id="9" creationId="{52E05C90-4E4D-6797-D755-7A1E7D7CCA13}"/>
          </ac:picMkLst>
        </pc:picChg>
        <pc:picChg chg="add del">
          <ac:chgData name="Jakob Werle" userId="dff88b26-7947-4efd-9e5e-f0551d802d47" providerId="ADAL" clId="{D2BF2EAA-7DD8-4F7D-BD1D-3127E7B73640}" dt="2023-12-07T08:22:16.033" v="61" actId="22"/>
          <ac:picMkLst>
            <pc:docMk/>
            <pc:sldMk cId="3062795485" sldId="277"/>
            <ac:picMk id="11" creationId="{97D5899D-2A27-5D72-BA1D-16567BFE8AD5}"/>
          </ac:picMkLst>
        </pc:picChg>
        <pc:picChg chg="del">
          <ac:chgData name="Jakob Werle" userId="dff88b26-7947-4efd-9e5e-f0551d802d47" providerId="ADAL" clId="{D2BF2EAA-7DD8-4F7D-BD1D-3127E7B73640}" dt="2023-12-07T08:21:07.709" v="0" actId="478"/>
          <ac:picMkLst>
            <pc:docMk/>
            <pc:sldMk cId="3062795485" sldId="277"/>
            <ac:picMk id="4098" creationId="{8FD8681E-B0C8-072E-1D24-F036CCE6C0DD}"/>
          </ac:picMkLst>
        </pc:picChg>
        <pc:picChg chg="del">
          <ac:chgData name="Jakob Werle" userId="dff88b26-7947-4efd-9e5e-f0551d802d47" providerId="ADAL" clId="{D2BF2EAA-7DD8-4F7D-BD1D-3127E7B73640}" dt="2023-12-07T08:21:08.686" v="1" actId="478"/>
          <ac:picMkLst>
            <pc:docMk/>
            <pc:sldMk cId="3062795485" sldId="277"/>
            <ac:picMk id="4100" creationId="{F07F882D-2484-89DA-AA7F-11814EBFE4F8}"/>
          </ac:picMkLst>
        </pc:picChg>
      </pc:sldChg>
      <pc:sldChg chg="modSp mod">
        <pc:chgData name="Jakob Werle" userId="dff88b26-7947-4efd-9e5e-f0551d802d47" providerId="ADAL" clId="{D2BF2EAA-7DD8-4F7D-BD1D-3127E7B73640}" dt="2023-12-07T09:39:41.465" v="1021" actId="20577"/>
        <pc:sldMkLst>
          <pc:docMk/>
          <pc:sldMk cId="4144484632" sldId="282"/>
        </pc:sldMkLst>
        <pc:spChg chg="mod">
          <ac:chgData name="Jakob Werle" userId="dff88b26-7947-4efd-9e5e-f0551d802d47" providerId="ADAL" clId="{D2BF2EAA-7DD8-4F7D-BD1D-3127E7B73640}" dt="2023-12-07T09:39:41.465" v="1021" actId="20577"/>
          <ac:spMkLst>
            <pc:docMk/>
            <pc:sldMk cId="4144484632" sldId="282"/>
            <ac:spMk id="3" creationId="{561A0A91-A0F6-A022-4376-C33C29C6E4A6}"/>
          </ac:spMkLst>
        </pc:spChg>
      </pc:sldChg>
      <pc:sldChg chg="addSp delSp modSp mod">
        <pc:chgData name="Jakob Werle" userId="dff88b26-7947-4efd-9e5e-f0551d802d47" providerId="ADAL" clId="{D2BF2EAA-7DD8-4F7D-BD1D-3127E7B73640}" dt="2023-12-07T09:42:01.544" v="1219" actId="14861"/>
        <pc:sldMkLst>
          <pc:docMk/>
          <pc:sldMk cId="3648523738" sldId="283"/>
        </pc:sldMkLst>
        <pc:spChg chg="mod">
          <ac:chgData name="Jakob Werle" userId="dff88b26-7947-4efd-9e5e-f0551d802d47" providerId="ADAL" clId="{D2BF2EAA-7DD8-4F7D-BD1D-3127E7B73640}" dt="2023-12-07T09:40:04.600" v="1031" actId="20577"/>
          <ac:spMkLst>
            <pc:docMk/>
            <pc:sldMk cId="3648523738" sldId="283"/>
            <ac:spMk id="2" creationId="{3CEEC96F-FA28-83A7-0758-8D9F43813F67}"/>
          </ac:spMkLst>
        </pc:spChg>
        <pc:spChg chg="del">
          <ac:chgData name="Jakob Werle" userId="dff88b26-7947-4efd-9e5e-f0551d802d47" providerId="ADAL" clId="{D2BF2EAA-7DD8-4F7D-BD1D-3127E7B73640}" dt="2023-12-07T09:41:25.254" v="1069" actId="931"/>
          <ac:spMkLst>
            <pc:docMk/>
            <pc:sldMk cId="3648523738" sldId="283"/>
            <ac:spMk id="3" creationId="{561A0A91-A0F6-A022-4376-C33C29C6E4A6}"/>
          </ac:spMkLst>
        </pc:spChg>
        <pc:picChg chg="add mod">
          <ac:chgData name="Jakob Werle" userId="dff88b26-7947-4efd-9e5e-f0551d802d47" providerId="ADAL" clId="{D2BF2EAA-7DD8-4F7D-BD1D-3127E7B73640}" dt="2023-12-07T09:42:01.544" v="1219" actId="14861"/>
          <ac:picMkLst>
            <pc:docMk/>
            <pc:sldMk cId="3648523738" sldId="283"/>
            <ac:picMk id="7" creationId="{7BA8041F-2E2D-9432-3131-2836E5D5847B}"/>
          </ac:picMkLst>
        </pc:picChg>
      </pc:sldChg>
      <pc:sldChg chg="addSp delSp modSp mod modNotesTx">
        <pc:chgData name="Jakob Werle" userId="dff88b26-7947-4efd-9e5e-f0551d802d47" providerId="ADAL" clId="{D2BF2EAA-7DD8-4F7D-BD1D-3127E7B73640}" dt="2023-12-07T09:46:04.107" v="1514" actId="20577"/>
        <pc:sldMkLst>
          <pc:docMk/>
          <pc:sldMk cId="241875999" sldId="287"/>
        </pc:sldMkLst>
        <pc:spChg chg="mod">
          <ac:chgData name="Jakob Werle" userId="dff88b26-7947-4efd-9e5e-f0551d802d47" providerId="ADAL" clId="{D2BF2EAA-7DD8-4F7D-BD1D-3127E7B73640}" dt="2023-12-07T08:58:01.839" v="178" actId="14100"/>
          <ac:spMkLst>
            <pc:docMk/>
            <pc:sldMk cId="241875999" sldId="287"/>
            <ac:spMk id="3" creationId="{561A0A91-A0F6-A022-4376-C33C29C6E4A6}"/>
          </ac:spMkLst>
        </pc:spChg>
        <pc:spChg chg="del">
          <ac:chgData name="Jakob Werle" userId="dff88b26-7947-4efd-9e5e-f0551d802d47" providerId="ADAL" clId="{D2BF2EAA-7DD8-4F7D-BD1D-3127E7B73640}" dt="2023-12-07T08:55:50.918" v="128" actId="478"/>
          <ac:spMkLst>
            <pc:docMk/>
            <pc:sldMk cId="241875999" sldId="287"/>
            <ac:spMk id="6" creationId="{9B7A1E5E-B06B-8EE4-D08D-FF1AFB6ABD58}"/>
          </ac:spMkLst>
        </pc:spChg>
        <pc:spChg chg="del">
          <ac:chgData name="Jakob Werle" userId="dff88b26-7947-4efd-9e5e-f0551d802d47" providerId="ADAL" clId="{D2BF2EAA-7DD8-4F7D-BD1D-3127E7B73640}" dt="2023-12-07T08:55:47.279" v="127" actId="478"/>
          <ac:spMkLst>
            <pc:docMk/>
            <pc:sldMk cId="241875999" sldId="287"/>
            <ac:spMk id="7" creationId="{919B22CF-1194-06BE-0A44-3C4B99E825F5}"/>
          </ac:spMkLst>
        </pc:spChg>
        <pc:picChg chg="add del mod">
          <ac:chgData name="Jakob Werle" userId="dff88b26-7947-4efd-9e5e-f0551d802d47" providerId="ADAL" clId="{D2BF2EAA-7DD8-4F7D-BD1D-3127E7B73640}" dt="2023-12-07T08:56:19.054" v="136" actId="478"/>
          <ac:picMkLst>
            <pc:docMk/>
            <pc:sldMk cId="241875999" sldId="287"/>
            <ac:picMk id="9" creationId="{8DAA79C7-1CE6-5C2F-6BDC-AB312B57912E}"/>
          </ac:picMkLst>
        </pc:picChg>
        <pc:picChg chg="add del">
          <ac:chgData name="Jakob Werle" userId="dff88b26-7947-4efd-9e5e-f0551d802d47" providerId="ADAL" clId="{D2BF2EAA-7DD8-4F7D-BD1D-3127E7B73640}" dt="2023-12-07T08:56:17.959" v="135" actId="22"/>
          <ac:picMkLst>
            <pc:docMk/>
            <pc:sldMk cId="241875999" sldId="287"/>
            <ac:picMk id="12" creationId="{33ED7B20-200A-FC1B-A3CB-8A11828596C3}"/>
          </ac:picMkLst>
        </pc:picChg>
        <pc:picChg chg="add mod">
          <ac:chgData name="Jakob Werle" userId="dff88b26-7947-4efd-9e5e-f0551d802d47" providerId="ADAL" clId="{D2BF2EAA-7DD8-4F7D-BD1D-3127E7B73640}" dt="2023-12-07T08:56:41.046" v="143" actId="1076"/>
          <ac:picMkLst>
            <pc:docMk/>
            <pc:sldMk cId="241875999" sldId="287"/>
            <ac:picMk id="14" creationId="{3EDC43BD-265A-4D09-4877-BE5411564CC4}"/>
          </ac:picMkLst>
        </pc:picChg>
      </pc:sldChg>
      <pc:sldChg chg="modSp mod modNotesTx">
        <pc:chgData name="Jakob Werle" userId="dff88b26-7947-4efd-9e5e-f0551d802d47" providerId="ADAL" clId="{D2BF2EAA-7DD8-4F7D-BD1D-3127E7B73640}" dt="2023-12-07T09:46:09.604" v="1518" actId="20577"/>
        <pc:sldMkLst>
          <pc:docMk/>
          <pc:sldMk cId="518079731" sldId="288"/>
        </pc:sldMkLst>
        <pc:spChg chg="mod">
          <ac:chgData name="Jakob Werle" userId="dff88b26-7947-4efd-9e5e-f0551d802d47" providerId="ADAL" clId="{D2BF2EAA-7DD8-4F7D-BD1D-3127E7B73640}" dt="2023-12-07T09:26:58.744" v="280" actId="20577"/>
          <ac:spMkLst>
            <pc:docMk/>
            <pc:sldMk cId="518079731" sldId="288"/>
            <ac:spMk id="3" creationId="{561A0A91-A0F6-A022-4376-C33C29C6E4A6}"/>
          </ac:spMkLst>
        </pc:spChg>
      </pc:sldChg>
      <pc:sldChg chg="modNotesTx">
        <pc:chgData name="Jakob Werle" userId="dff88b26-7947-4efd-9e5e-f0551d802d47" providerId="ADAL" clId="{D2BF2EAA-7DD8-4F7D-BD1D-3127E7B73640}" dt="2023-12-07T09:45:57.850" v="1510" actId="20577"/>
        <pc:sldMkLst>
          <pc:docMk/>
          <pc:sldMk cId="939484338" sldId="289"/>
        </pc:sldMkLst>
      </pc:sldChg>
      <pc:sldChg chg="addSp delSp modSp mod modNotesTx">
        <pc:chgData name="Jakob Werle" userId="dff88b26-7947-4efd-9e5e-f0551d802d47" providerId="ADAL" clId="{D2BF2EAA-7DD8-4F7D-BD1D-3127E7B73640}" dt="2023-12-07T09:47:10.851" v="1532" actId="20577"/>
        <pc:sldMkLst>
          <pc:docMk/>
          <pc:sldMk cId="2366790693" sldId="290"/>
        </pc:sldMkLst>
        <pc:spChg chg="mod">
          <ac:chgData name="Jakob Werle" userId="dff88b26-7947-4efd-9e5e-f0551d802d47" providerId="ADAL" clId="{D2BF2EAA-7DD8-4F7D-BD1D-3127E7B73640}" dt="2023-12-07T09:47:10.851" v="1532" actId="20577"/>
          <ac:spMkLst>
            <pc:docMk/>
            <pc:sldMk cId="2366790693" sldId="290"/>
            <ac:spMk id="2" creationId="{3CEEC96F-FA28-83A7-0758-8D9F43813F67}"/>
          </ac:spMkLst>
        </pc:spChg>
        <pc:spChg chg="del mod">
          <ac:chgData name="Jakob Werle" userId="dff88b26-7947-4efd-9e5e-f0551d802d47" providerId="ADAL" clId="{D2BF2EAA-7DD8-4F7D-BD1D-3127E7B73640}" dt="2023-12-07T08:46:47.301" v="65" actId="22"/>
          <ac:spMkLst>
            <pc:docMk/>
            <pc:sldMk cId="2366790693" sldId="290"/>
            <ac:spMk id="6" creationId="{5DF08EB2-F32E-7AEB-EEEC-A2686B959B31}"/>
          </ac:spMkLst>
        </pc:spChg>
        <pc:picChg chg="add mod ord modCrop">
          <ac:chgData name="Jakob Werle" userId="dff88b26-7947-4efd-9e5e-f0551d802d47" providerId="ADAL" clId="{D2BF2EAA-7DD8-4F7D-BD1D-3127E7B73640}" dt="2023-12-07T08:47:38.319" v="126" actId="1036"/>
          <ac:picMkLst>
            <pc:docMk/>
            <pc:sldMk cId="2366790693" sldId="290"/>
            <ac:picMk id="7" creationId="{D76B4BC2-FBD0-D0DD-0D17-43DCB157EE5B}"/>
          </ac:picMkLst>
        </pc:picChg>
      </pc:sldChg>
      <pc:sldChg chg="modSp mod modNotesTx">
        <pc:chgData name="Jakob Werle" userId="dff88b26-7947-4efd-9e5e-f0551d802d47" providerId="ADAL" clId="{D2BF2EAA-7DD8-4F7D-BD1D-3127E7B73640}" dt="2023-12-07T09:48:21.841" v="1600" actId="1038"/>
        <pc:sldMkLst>
          <pc:docMk/>
          <pc:sldMk cId="1006027195" sldId="291"/>
        </pc:sldMkLst>
        <pc:spChg chg="mod">
          <ac:chgData name="Jakob Werle" userId="dff88b26-7947-4efd-9e5e-f0551d802d47" providerId="ADAL" clId="{D2BF2EAA-7DD8-4F7D-BD1D-3127E7B73640}" dt="2023-12-07T09:47:25.163" v="1541" actId="20577"/>
          <ac:spMkLst>
            <pc:docMk/>
            <pc:sldMk cId="1006027195" sldId="291"/>
            <ac:spMk id="2" creationId="{3CEEC96F-FA28-83A7-0758-8D9F43813F67}"/>
          </ac:spMkLst>
        </pc:spChg>
        <pc:spChg chg="mod">
          <ac:chgData name="Jakob Werle" userId="dff88b26-7947-4efd-9e5e-f0551d802d47" providerId="ADAL" clId="{D2BF2EAA-7DD8-4F7D-BD1D-3127E7B73640}" dt="2023-12-07T09:48:18.444" v="1586" actId="20577"/>
          <ac:spMkLst>
            <pc:docMk/>
            <pc:sldMk cId="1006027195" sldId="291"/>
            <ac:spMk id="18" creationId="{0DF8561A-670E-2297-2EC8-4AB6A30914C0}"/>
          </ac:spMkLst>
        </pc:spChg>
        <pc:picChg chg="mod">
          <ac:chgData name="Jakob Werle" userId="dff88b26-7947-4efd-9e5e-f0551d802d47" providerId="ADAL" clId="{D2BF2EAA-7DD8-4F7D-BD1D-3127E7B73640}" dt="2023-12-07T09:48:21.841" v="1600" actId="1038"/>
          <ac:picMkLst>
            <pc:docMk/>
            <pc:sldMk cId="1006027195" sldId="291"/>
            <ac:picMk id="7" creationId="{C9E2325D-1F4E-A1A8-F2EF-3F1FE48C941D}"/>
          </ac:picMkLst>
        </pc:picChg>
      </pc:sldChg>
      <pc:sldChg chg="addSp delSp modSp mod modClrScheme chgLayout">
        <pc:chgData name="Jakob Werle" userId="dff88b26-7947-4efd-9e5e-f0551d802d47" providerId="ADAL" clId="{D2BF2EAA-7DD8-4F7D-BD1D-3127E7B73640}" dt="2023-12-07T09:28:06.505" v="296" actId="21"/>
        <pc:sldMkLst>
          <pc:docMk/>
          <pc:sldMk cId="588713314" sldId="292"/>
        </pc:sldMkLst>
        <pc:spChg chg="mod ord">
          <ac:chgData name="Jakob Werle" userId="dff88b26-7947-4efd-9e5e-f0551d802d47" providerId="ADAL" clId="{D2BF2EAA-7DD8-4F7D-BD1D-3127E7B73640}" dt="2023-12-07T09:28:06.070" v="295" actId="700"/>
          <ac:spMkLst>
            <pc:docMk/>
            <pc:sldMk cId="588713314" sldId="292"/>
            <ac:spMk id="2" creationId="{CF8E641A-014A-B38B-7660-C5730CACEE42}"/>
          </ac:spMkLst>
        </pc:spChg>
        <pc:spChg chg="mod ord">
          <ac:chgData name="Jakob Werle" userId="dff88b26-7947-4efd-9e5e-f0551d802d47" providerId="ADAL" clId="{D2BF2EAA-7DD8-4F7D-BD1D-3127E7B73640}" dt="2023-12-07T09:28:06.070" v="295" actId="700"/>
          <ac:spMkLst>
            <pc:docMk/>
            <pc:sldMk cId="588713314" sldId="292"/>
            <ac:spMk id="4" creationId="{8AB22069-251D-3E95-6524-C32C0DAAD26D}"/>
          </ac:spMkLst>
        </pc:spChg>
        <pc:spChg chg="add del mod ord">
          <ac:chgData name="Jakob Werle" userId="dff88b26-7947-4efd-9e5e-f0551d802d47" providerId="ADAL" clId="{D2BF2EAA-7DD8-4F7D-BD1D-3127E7B73640}" dt="2023-12-07T09:28:06.505" v="296" actId="21"/>
          <ac:spMkLst>
            <pc:docMk/>
            <pc:sldMk cId="588713314" sldId="292"/>
            <ac:spMk id="5" creationId="{27242410-87B4-F3B5-1D54-CC3856C41880}"/>
          </ac:spMkLst>
        </pc:spChg>
        <pc:spChg chg="add del mod ord">
          <ac:chgData name="Jakob Werle" userId="dff88b26-7947-4efd-9e5e-f0551d802d47" providerId="ADAL" clId="{D2BF2EAA-7DD8-4F7D-BD1D-3127E7B73640}" dt="2023-12-07T09:28:06.070" v="295" actId="700"/>
          <ac:spMkLst>
            <pc:docMk/>
            <pc:sldMk cId="588713314" sldId="292"/>
            <ac:spMk id="8" creationId="{76B2605E-4294-99E1-A983-20F026CE9418}"/>
          </ac:spMkLst>
        </pc:spChg>
        <pc:spChg chg="add del mod ord">
          <ac:chgData name="Jakob Werle" userId="dff88b26-7947-4efd-9e5e-f0551d802d47" providerId="ADAL" clId="{D2BF2EAA-7DD8-4F7D-BD1D-3127E7B73640}" dt="2023-12-07T09:28:06.070" v="295" actId="700"/>
          <ac:spMkLst>
            <pc:docMk/>
            <pc:sldMk cId="588713314" sldId="292"/>
            <ac:spMk id="9" creationId="{D667E0CD-31C5-E767-A07E-0BD5A00D28E6}"/>
          </ac:spMkLst>
        </pc:spChg>
        <pc:picChg chg="add del">
          <ac:chgData name="Jakob Werle" userId="dff88b26-7947-4efd-9e5e-f0551d802d47" providerId="ADAL" clId="{D2BF2EAA-7DD8-4F7D-BD1D-3127E7B73640}" dt="2023-12-07T09:28:06.505" v="296" actId="21"/>
          <ac:picMkLst>
            <pc:docMk/>
            <pc:sldMk cId="588713314" sldId="292"/>
            <ac:picMk id="6" creationId="{F4921654-2EF9-2908-25A5-C31C1287D7D7}"/>
          </ac:picMkLst>
        </pc:picChg>
        <pc:picChg chg="add del mod modCrop">
          <ac:chgData name="Jakob Werle" userId="dff88b26-7947-4efd-9e5e-f0551d802d47" providerId="ADAL" clId="{D2BF2EAA-7DD8-4F7D-BD1D-3127E7B73640}" dt="2023-12-07T09:28:05.590" v="294"/>
          <ac:picMkLst>
            <pc:docMk/>
            <pc:sldMk cId="588713314" sldId="292"/>
            <ac:picMk id="10" creationId="{11D7EC7C-7645-9873-7445-7B76600DAEF2}"/>
          </ac:picMkLst>
        </pc:picChg>
      </pc:sldChg>
      <pc:sldChg chg="addSp modSp ord">
        <pc:chgData name="Jakob Werle" userId="dff88b26-7947-4efd-9e5e-f0551d802d47" providerId="ADAL" clId="{D2BF2EAA-7DD8-4F7D-BD1D-3127E7B73640}" dt="2023-12-07T09:49:35.011" v="1604"/>
        <pc:sldMkLst>
          <pc:docMk/>
          <pc:sldMk cId="1199473711" sldId="293"/>
        </pc:sldMkLst>
        <pc:picChg chg="add mod">
          <ac:chgData name="Jakob Werle" userId="dff88b26-7947-4efd-9e5e-f0551d802d47" providerId="ADAL" clId="{D2BF2EAA-7DD8-4F7D-BD1D-3127E7B73640}" dt="2023-12-07T09:28:44.861" v="299"/>
          <ac:picMkLst>
            <pc:docMk/>
            <pc:sldMk cId="1199473711" sldId="293"/>
            <ac:picMk id="5" creationId="{532F4EF7-7412-999E-D12D-C140768E8E96}"/>
          </ac:picMkLst>
        </pc:picChg>
      </pc:sldChg>
      <pc:sldChg chg="delSp modSp mod modNotesTx">
        <pc:chgData name="Jakob Werle" userId="dff88b26-7947-4efd-9e5e-f0551d802d47" providerId="ADAL" clId="{D2BF2EAA-7DD8-4F7D-BD1D-3127E7B73640}" dt="2023-12-07T09:45:36.180" v="1501" actId="20577"/>
        <pc:sldMkLst>
          <pc:docMk/>
          <pc:sldMk cId="28235695" sldId="300"/>
        </pc:sldMkLst>
        <pc:spChg chg="mod">
          <ac:chgData name="Jakob Werle" userId="dff88b26-7947-4efd-9e5e-f0551d802d47" providerId="ADAL" clId="{D2BF2EAA-7DD8-4F7D-BD1D-3127E7B73640}" dt="2023-12-07T09:45:23.093" v="1499" actId="20577"/>
          <ac:spMkLst>
            <pc:docMk/>
            <pc:sldMk cId="28235695" sldId="300"/>
            <ac:spMk id="3" creationId="{6E67DDDE-A5FF-9A27-C3F0-43083EEAC7CE}"/>
          </ac:spMkLst>
        </pc:spChg>
        <pc:picChg chg="mod ord">
          <ac:chgData name="Jakob Werle" userId="dff88b26-7947-4efd-9e5e-f0551d802d47" providerId="ADAL" clId="{D2BF2EAA-7DD8-4F7D-BD1D-3127E7B73640}" dt="2023-12-07T09:44:42.233" v="1416" actId="1076"/>
          <ac:picMkLst>
            <pc:docMk/>
            <pc:sldMk cId="28235695" sldId="300"/>
            <ac:picMk id="6" creationId="{66D83840-5A75-6703-B720-CDED8F972AC8}"/>
          </ac:picMkLst>
        </pc:picChg>
        <pc:picChg chg="del">
          <ac:chgData name="Jakob Werle" userId="dff88b26-7947-4efd-9e5e-f0551d802d47" providerId="ADAL" clId="{D2BF2EAA-7DD8-4F7D-BD1D-3127E7B73640}" dt="2023-12-07T09:44:36.641" v="1414" actId="478"/>
          <ac:picMkLst>
            <pc:docMk/>
            <pc:sldMk cId="28235695" sldId="300"/>
            <ac:picMk id="8" creationId="{E7733A59-A032-9FA9-0B86-11DA7F315784}"/>
          </ac:picMkLst>
        </pc:picChg>
      </pc:sldChg>
      <pc:sldChg chg="addSp modSp">
        <pc:chgData name="Jakob Werle" userId="dff88b26-7947-4efd-9e5e-f0551d802d47" providerId="ADAL" clId="{D2BF2EAA-7DD8-4F7D-BD1D-3127E7B73640}" dt="2023-12-07T09:28:35.334" v="297"/>
        <pc:sldMkLst>
          <pc:docMk/>
          <pc:sldMk cId="994915138" sldId="304"/>
        </pc:sldMkLst>
        <pc:picChg chg="add mod">
          <ac:chgData name="Jakob Werle" userId="dff88b26-7947-4efd-9e5e-f0551d802d47" providerId="ADAL" clId="{D2BF2EAA-7DD8-4F7D-BD1D-3127E7B73640}" dt="2023-12-07T09:28:35.334" v="297"/>
          <ac:picMkLst>
            <pc:docMk/>
            <pc:sldMk cId="994915138" sldId="304"/>
            <ac:picMk id="4" creationId="{6A8FD081-2B61-FEF8-7E0F-16D5CCA31245}"/>
          </ac:picMkLst>
        </pc:picChg>
      </pc:sldChg>
      <pc:sldChg chg="addSp modSp">
        <pc:chgData name="Jakob Werle" userId="dff88b26-7947-4efd-9e5e-f0551d802d47" providerId="ADAL" clId="{D2BF2EAA-7DD8-4F7D-BD1D-3127E7B73640}" dt="2023-12-07T09:28:37.015" v="298"/>
        <pc:sldMkLst>
          <pc:docMk/>
          <pc:sldMk cId="4063187831" sldId="305"/>
        </pc:sldMkLst>
        <pc:picChg chg="add mod">
          <ac:chgData name="Jakob Werle" userId="dff88b26-7947-4efd-9e5e-f0551d802d47" providerId="ADAL" clId="{D2BF2EAA-7DD8-4F7D-BD1D-3127E7B73640}" dt="2023-12-07T09:28:37.015" v="298"/>
          <ac:picMkLst>
            <pc:docMk/>
            <pc:sldMk cId="4063187831" sldId="305"/>
            <ac:picMk id="4" creationId="{64C36C8A-C1E6-ECD9-A470-DBB97EF16345}"/>
          </ac:picMkLst>
        </pc:picChg>
      </pc:sldChg>
      <pc:sldChg chg="addSp delSp modSp add del mod modNotesTx">
        <pc:chgData name="Jakob Werle" userId="dff88b26-7947-4efd-9e5e-f0551d802d47" providerId="ADAL" clId="{D2BF2EAA-7DD8-4F7D-BD1D-3127E7B73640}" dt="2023-12-07T09:45:49.310" v="1504" actId="20577"/>
        <pc:sldMkLst>
          <pc:docMk/>
          <pc:sldMk cId="2954142881" sldId="306"/>
        </pc:sldMkLst>
        <pc:spChg chg="add del mod">
          <ac:chgData name="Jakob Werle" userId="dff88b26-7947-4efd-9e5e-f0551d802d47" providerId="ADAL" clId="{D2BF2EAA-7DD8-4F7D-BD1D-3127E7B73640}" dt="2023-12-07T09:23:52.141" v="181" actId="22"/>
          <ac:spMkLst>
            <pc:docMk/>
            <pc:sldMk cId="2954142881" sldId="306"/>
            <ac:spMk id="6" creationId="{D8AB7308-F27F-66A3-C1EB-D26A17F71D5C}"/>
          </ac:spMkLst>
        </pc:spChg>
        <pc:picChg chg="add mod ord">
          <ac:chgData name="Jakob Werle" userId="dff88b26-7947-4efd-9e5e-f0551d802d47" providerId="ADAL" clId="{D2BF2EAA-7DD8-4F7D-BD1D-3127E7B73640}" dt="2023-12-07T09:23:55.650" v="182" actId="167"/>
          <ac:picMkLst>
            <pc:docMk/>
            <pc:sldMk cId="2954142881" sldId="306"/>
            <ac:picMk id="8" creationId="{7C92D748-C21B-93D0-1692-2F447A12BDC5}"/>
          </ac:picMkLst>
        </pc:picChg>
        <pc:picChg chg="del">
          <ac:chgData name="Jakob Werle" userId="dff88b26-7947-4efd-9e5e-f0551d802d47" providerId="ADAL" clId="{D2BF2EAA-7DD8-4F7D-BD1D-3127E7B73640}" dt="2023-12-07T08:22:20.697" v="63" actId="478"/>
          <ac:picMkLst>
            <pc:docMk/>
            <pc:sldMk cId="2954142881" sldId="306"/>
            <ac:picMk id="9" creationId="{52E05C90-4E4D-6797-D755-7A1E7D7CCA13}"/>
          </ac:picMkLst>
        </pc:picChg>
      </pc:sldChg>
      <pc:sldChg chg="modSp new mod ord">
        <pc:chgData name="Jakob Werle" userId="dff88b26-7947-4efd-9e5e-f0551d802d47" providerId="ADAL" clId="{D2BF2EAA-7DD8-4F7D-BD1D-3127E7B73640}" dt="2023-12-07T09:41:00.003" v="1068" actId="20577"/>
        <pc:sldMkLst>
          <pc:docMk/>
          <pc:sldMk cId="3240979552" sldId="307"/>
        </pc:sldMkLst>
        <pc:spChg chg="mod">
          <ac:chgData name="Jakob Werle" userId="dff88b26-7947-4efd-9e5e-f0551d802d47" providerId="ADAL" clId="{D2BF2EAA-7DD8-4F7D-BD1D-3127E7B73640}" dt="2023-12-07T09:40:53.091" v="1049" actId="20577"/>
          <ac:spMkLst>
            <pc:docMk/>
            <pc:sldMk cId="3240979552" sldId="307"/>
            <ac:spMk id="2" creationId="{C8142054-33ED-763E-9EC1-1EFD0DB0BF87}"/>
          </ac:spMkLst>
        </pc:spChg>
        <pc:spChg chg="mod">
          <ac:chgData name="Jakob Werle" userId="dff88b26-7947-4efd-9e5e-f0551d802d47" providerId="ADAL" clId="{D2BF2EAA-7DD8-4F7D-BD1D-3127E7B73640}" dt="2023-12-07T09:41:00.003" v="1068" actId="20577"/>
          <ac:spMkLst>
            <pc:docMk/>
            <pc:sldMk cId="3240979552" sldId="307"/>
            <ac:spMk id="3" creationId="{C93E6FD8-75E0-E82F-9318-CABF0008C433}"/>
          </ac:spMkLst>
        </pc:spChg>
      </pc:sldChg>
    </pc:docChg>
  </pc:docChgLst>
  <pc:docChgLst>
    <pc:chgData name="Jakob Werle" userId="S::tuj44601@temple.edu::dff88b26-7947-4efd-9e5e-f0551d802d47" providerId="AD" clId="Web-{BC365DA5-4434-31F3-9325-77554F03B5C4}"/>
    <pc:docChg chg="modSld">
      <pc:chgData name="Jakob Werle" userId="S::tuj44601@temple.edu::dff88b26-7947-4efd-9e5e-f0551d802d47" providerId="AD" clId="Web-{BC365DA5-4434-31F3-9325-77554F03B5C4}" dt="2023-10-10T04:11:08" v="9" actId="1076"/>
      <pc:docMkLst>
        <pc:docMk/>
      </pc:docMkLst>
      <pc:sldChg chg="modSp">
        <pc:chgData name="Jakob Werle" userId="S::tuj44601@temple.edu::dff88b26-7947-4efd-9e5e-f0551d802d47" providerId="AD" clId="Web-{BC365DA5-4434-31F3-9325-77554F03B5C4}" dt="2023-10-10T04:11:08" v="9" actId="1076"/>
        <pc:sldMkLst>
          <pc:docMk/>
          <pc:sldMk cId="109857222" sldId="256"/>
        </pc:sldMkLst>
        <pc:picChg chg="mod">
          <ac:chgData name="Jakob Werle" userId="S::tuj44601@temple.edu::dff88b26-7947-4efd-9e5e-f0551d802d47" providerId="AD" clId="Web-{BC365DA5-4434-31F3-9325-77554F03B5C4}" dt="2023-10-10T04:11:08" v="9" actId="1076"/>
          <ac:picMkLst>
            <pc:docMk/>
            <pc:sldMk cId="109857222" sldId="256"/>
            <ac:picMk id="1026" creationId="{4BFA67CE-E10E-8764-343C-A30841695B7A}"/>
          </ac:picMkLst>
        </pc:picChg>
      </pc:sldChg>
      <pc:sldChg chg="addSp">
        <pc:chgData name="Jakob Werle" userId="S::tuj44601@temple.edu::dff88b26-7947-4efd-9e5e-f0551d802d47" providerId="AD" clId="Web-{BC365DA5-4434-31F3-9325-77554F03B5C4}" dt="2023-10-10T04:10:37.780" v="2"/>
        <pc:sldMkLst>
          <pc:docMk/>
          <pc:sldMk cId="2432749350" sldId="257"/>
        </pc:sldMkLst>
        <pc:picChg chg="add">
          <ac:chgData name="Jakob Werle" userId="S::tuj44601@temple.edu::dff88b26-7947-4efd-9e5e-f0551d802d47" providerId="AD" clId="Web-{BC365DA5-4434-31F3-9325-77554F03B5C4}" dt="2023-10-10T04:10:37.780" v="2"/>
          <ac:picMkLst>
            <pc:docMk/>
            <pc:sldMk cId="2432749350" sldId="257"/>
            <ac:picMk id="3" creationId="{7754028B-5181-BE72-F3C9-72C9C8872F28}"/>
          </ac:picMkLst>
        </pc:picChg>
      </pc:sldChg>
      <pc:sldChg chg="addSp">
        <pc:chgData name="Jakob Werle" userId="S::tuj44601@temple.edu::dff88b26-7947-4efd-9e5e-f0551d802d47" providerId="AD" clId="Web-{BC365DA5-4434-31F3-9325-77554F03B5C4}" dt="2023-10-10T04:10:33.327" v="1"/>
        <pc:sldMkLst>
          <pc:docMk/>
          <pc:sldMk cId="793160394" sldId="258"/>
        </pc:sldMkLst>
        <pc:picChg chg="add">
          <ac:chgData name="Jakob Werle" userId="S::tuj44601@temple.edu::dff88b26-7947-4efd-9e5e-f0551d802d47" providerId="AD" clId="Web-{BC365DA5-4434-31F3-9325-77554F03B5C4}" dt="2023-10-10T04:10:33.327" v="1"/>
          <ac:picMkLst>
            <pc:docMk/>
            <pc:sldMk cId="793160394" sldId="258"/>
            <ac:picMk id="6" creationId="{39643F4D-0F0D-2DF6-C048-194B31FE4894}"/>
          </ac:picMkLst>
        </pc:picChg>
      </pc:sldChg>
      <pc:sldChg chg="addSp">
        <pc:chgData name="Jakob Werle" userId="S::tuj44601@temple.edu::dff88b26-7947-4efd-9e5e-f0551d802d47" providerId="AD" clId="Web-{BC365DA5-4434-31F3-9325-77554F03B5C4}" dt="2023-10-10T04:10:40.999" v="3"/>
        <pc:sldMkLst>
          <pc:docMk/>
          <pc:sldMk cId="2507756970" sldId="259"/>
        </pc:sldMkLst>
        <pc:picChg chg="add">
          <ac:chgData name="Jakob Werle" userId="S::tuj44601@temple.edu::dff88b26-7947-4efd-9e5e-f0551d802d47" providerId="AD" clId="Web-{BC365DA5-4434-31F3-9325-77554F03B5C4}" dt="2023-10-10T04:10:40.999" v="3"/>
          <ac:picMkLst>
            <pc:docMk/>
            <pc:sldMk cId="2507756970" sldId="259"/>
            <ac:picMk id="6" creationId="{F0637D48-5D7E-B7B9-EA93-A6EA324F8858}"/>
          </ac:picMkLst>
        </pc:picChg>
      </pc:sldChg>
      <pc:sldChg chg="addSp">
        <pc:chgData name="Jakob Werle" userId="S::tuj44601@temple.edu::dff88b26-7947-4efd-9e5e-f0551d802d47" providerId="AD" clId="Web-{BC365DA5-4434-31F3-9325-77554F03B5C4}" dt="2023-10-10T04:10:43.952" v="5"/>
        <pc:sldMkLst>
          <pc:docMk/>
          <pc:sldMk cId="3288782376" sldId="260"/>
        </pc:sldMkLst>
        <pc:picChg chg="add">
          <ac:chgData name="Jakob Werle" userId="S::tuj44601@temple.edu::dff88b26-7947-4efd-9e5e-f0551d802d47" providerId="AD" clId="Web-{BC365DA5-4434-31F3-9325-77554F03B5C4}" dt="2023-10-10T04:10:43.952" v="5"/>
          <ac:picMkLst>
            <pc:docMk/>
            <pc:sldMk cId="3288782376" sldId="260"/>
            <ac:picMk id="6" creationId="{11022FA6-296F-C702-5F0D-839E209690ED}"/>
          </ac:picMkLst>
        </pc:picChg>
      </pc:sldChg>
      <pc:sldChg chg="addSp">
        <pc:chgData name="Jakob Werle" userId="S::tuj44601@temple.edu::dff88b26-7947-4efd-9e5e-f0551d802d47" providerId="AD" clId="Web-{BC365DA5-4434-31F3-9325-77554F03B5C4}" dt="2023-10-10T04:10:48.359" v="8"/>
        <pc:sldMkLst>
          <pc:docMk/>
          <pc:sldMk cId="3857640040" sldId="261"/>
        </pc:sldMkLst>
        <pc:picChg chg="add">
          <ac:chgData name="Jakob Werle" userId="S::tuj44601@temple.edu::dff88b26-7947-4efd-9e5e-f0551d802d47" providerId="AD" clId="Web-{BC365DA5-4434-31F3-9325-77554F03B5C4}" dt="2023-10-10T04:10:48.359" v="8"/>
          <ac:picMkLst>
            <pc:docMk/>
            <pc:sldMk cId="3857640040" sldId="261"/>
            <ac:picMk id="4" creationId="{7B99D6E5-B85F-5284-2A51-EE8BE36F9A9C}"/>
          </ac:picMkLst>
        </pc:picChg>
      </pc:sldChg>
      <pc:sldChg chg="addSp">
        <pc:chgData name="Jakob Werle" userId="S::tuj44601@temple.edu::dff88b26-7947-4efd-9e5e-f0551d802d47" providerId="AD" clId="Web-{BC365DA5-4434-31F3-9325-77554F03B5C4}" dt="2023-10-10T04:10:42.405" v="4"/>
        <pc:sldMkLst>
          <pc:docMk/>
          <pc:sldMk cId="258085204" sldId="262"/>
        </pc:sldMkLst>
        <pc:picChg chg="add">
          <ac:chgData name="Jakob Werle" userId="S::tuj44601@temple.edu::dff88b26-7947-4efd-9e5e-f0551d802d47" providerId="AD" clId="Web-{BC365DA5-4434-31F3-9325-77554F03B5C4}" dt="2023-10-10T04:10:42.405" v="4"/>
          <ac:picMkLst>
            <pc:docMk/>
            <pc:sldMk cId="258085204" sldId="262"/>
            <ac:picMk id="6" creationId="{471BAD85-FE28-ACB7-B43A-B9ED1CEDAB2E}"/>
          </ac:picMkLst>
        </pc:picChg>
      </pc:sldChg>
      <pc:sldChg chg="addSp">
        <pc:chgData name="Jakob Werle" userId="S::tuj44601@temple.edu::dff88b26-7947-4efd-9e5e-f0551d802d47" providerId="AD" clId="Web-{BC365DA5-4434-31F3-9325-77554F03B5C4}" dt="2023-10-10T04:10:45.640" v="6"/>
        <pc:sldMkLst>
          <pc:docMk/>
          <pc:sldMk cId="2795205717" sldId="263"/>
        </pc:sldMkLst>
        <pc:picChg chg="add">
          <ac:chgData name="Jakob Werle" userId="S::tuj44601@temple.edu::dff88b26-7947-4efd-9e5e-f0551d802d47" providerId="AD" clId="Web-{BC365DA5-4434-31F3-9325-77554F03B5C4}" dt="2023-10-10T04:10:45.640" v="6"/>
          <ac:picMkLst>
            <pc:docMk/>
            <pc:sldMk cId="2795205717" sldId="263"/>
            <ac:picMk id="6" creationId="{6DD25EBA-E755-57E5-9436-9ED5FA4FEB29}"/>
          </ac:picMkLst>
        </pc:picChg>
      </pc:sldChg>
      <pc:sldChg chg="addSp">
        <pc:chgData name="Jakob Werle" userId="S::tuj44601@temple.edu::dff88b26-7947-4efd-9e5e-f0551d802d47" providerId="AD" clId="Web-{BC365DA5-4434-31F3-9325-77554F03B5C4}" dt="2023-10-10T04:10:46.906" v="7"/>
        <pc:sldMkLst>
          <pc:docMk/>
          <pc:sldMk cId="2196516193" sldId="264"/>
        </pc:sldMkLst>
        <pc:picChg chg="add">
          <ac:chgData name="Jakob Werle" userId="S::tuj44601@temple.edu::dff88b26-7947-4efd-9e5e-f0551d802d47" providerId="AD" clId="Web-{BC365DA5-4434-31F3-9325-77554F03B5C4}" dt="2023-10-10T04:10:46.906" v="7"/>
          <ac:picMkLst>
            <pc:docMk/>
            <pc:sldMk cId="2196516193" sldId="264"/>
            <ac:picMk id="6" creationId="{17C31ED1-CDB2-0757-1918-981B0E1F1F6F}"/>
          </ac:picMkLst>
        </pc:picChg>
      </pc:sldChg>
      <pc:sldChg chg="addSp">
        <pc:chgData name="Jakob Werle" userId="S::tuj44601@temple.edu::dff88b26-7947-4efd-9e5e-f0551d802d47" providerId="AD" clId="Web-{BC365DA5-4434-31F3-9325-77554F03B5C4}" dt="2023-10-10T04:10:30.358" v="0"/>
        <pc:sldMkLst>
          <pc:docMk/>
          <pc:sldMk cId="2948102477" sldId="267"/>
        </pc:sldMkLst>
        <pc:picChg chg="add">
          <ac:chgData name="Jakob Werle" userId="S::tuj44601@temple.edu::dff88b26-7947-4efd-9e5e-f0551d802d47" providerId="AD" clId="Web-{BC365DA5-4434-31F3-9325-77554F03B5C4}" dt="2023-10-10T04:10:30.358" v="0"/>
          <ac:picMkLst>
            <pc:docMk/>
            <pc:sldMk cId="2948102477" sldId="267"/>
            <ac:picMk id="3" creationId="{68BD468D-3F3A-5194-A2DB-396E0B6FAC07}"/>
          </ac:picMkLst>
        </pc:picChg>
      </pc:sldChg>
    </pc:docChg>
  </pc:docChgLst>
  <pc:docChgLst>
    <pc:chgData name="Yireh Byas" userId="S::tuk41195@temple.edu::6b27785b-9a63-40fb-87d7-1c01a8d27126" providerId="AD" clId="Web-{6C5747A3-2829-46A4-A6AB-D81A37472D6B}"/>
    <pc:docChg chg="addSld delSld modSld">
      <pc:chgData name="Yireh Byas" userId="S::tuk41195@temple.edu::6b27785b-9a63-40fb-87d7-1c01a8d27126" providerId="AD" clId="Web-{6C5747A3-2829-46A4-A6AB-D81A37472D6B}" dt="2023-12-05T17:00:57.157" v="30" actId="14100"/>
      <pc:docMkLst>
        <pc:docMk/>
      </pc:docMkLst>
      <pc:sldChg chg="addSp delSp modSp">
        <pc:chgData name="Yireh Byas" userId="S::tuk41195@temple.edu::6b27785b-9a63-40fb-87d7-1c01a8d27126" providerId="AD" clId="Web-{6C5747A3-2829-46A4-A6AB-D81A37472D6B}" dt="2023-12-05T17:00:57.157" v="30" actId="14100"/>
        <pc:sldMkLst>
          <pc:docMk/>
          <pc:sldMk cId="3139534240" sldId="285"/>
        </pc:sldMkLst>
        <pc:grpChg chg="del">
          <ac:chgData name="Yireh Byas" userId="S::tuk41195@temple.edu::6b27785b-9a63-40fb-87d7-1c01a8d27126" providerId="AD" clId="Web-{6C5747A3-2829-46A4-A6AB-D81A37472D6B}" dt="2023-12-05T16:59:29.433" v="7"/>
          <ac:grpSpMkLst>
            <pc:docMk/>
            <pc:sldMk cId="3139534240" sldId="285"/>
            <ac:grpSpMk id="13" creationId="{64948A0E-2F61-9CB6-3B06-1FA8547064D3}"/>
          </ac:grpSpMkLst>
        </pc:grpChg>
        <pc:grpChg chg="del">
          <ac:chgData name="Yireh Byas" userId="S::tuk41195@temple.edu::6b27785b-9a63-40fb-87d7-1c01a8d27126" providerId="AD" clId="Web-{6C5747A3-2829-46A4-A6AB-D81A37472D6B}" dt="2023-12-05T16:59:29.433" v="6"/>
          <ac:grpSpMkLst>
            <pc:docMk/>
            <pc:sldMk cId="3139534240" sldId="285"/>
            <ac:grpSpMk id="21" creationId="{331DD84D-A088-A77D-99CE-7E1950925C3A}"/>
          </ac:grpSpMkLst>
        </pc:grpChg>
        <pc:grpChg chg="del">
          <ac:chgData name="Yireh Byas" userId="S::tuk41195@temple.edu::6b27785b-9a63-40fb-87d7-1c01a8d27126" providerId="AD" clId="Web-{6C5747A3-2829-46A4-A6AB-D81A37472D6B}" dt="2023-12-05T16:59:31.074" v="11"/>
          <ac:grpSpMkLst>
            <pc:docMk/>
            <pc:sldMk cId="3139534240" sldId="285"/>
            <ac:grpSpMk id="34" creationId="{B2A4A39F-7A2B-D659-8285-F34A8756E112}"/>
          </ac:grpSpMkLst>
        </pc:grpChg>
        <pc:grpChg chg="del">
          <ac:chgData name="Yireh Byas" userId="S::tuk41195@temple.edu::6b27785b-9a63-40fb-87d7-1c01a8d27126" providerId="AD" clId="Web-{6C5747A3-2829-46A4-A6AB-D81A37472D6B}" dt="2023-12-05T16:59:23.761" v="1"/>
          <ac:grpSpMkLst>
            <pc:docMk/>
            <pc:sldMk cId="3139534240" sldId="285"/>
            <ac:grpSpMk id="115" creationId="{6D08CCEA-4B78-FDB6-DD8E-97003BC8C5DE}"/>
          </ac:grpSpMkLst>
        </pc:grpChg>
        <pc:grpChg chg="del">
          <ac:chgData name="Yireh Byas" userId="S::tuk41195@temple.edu::6b27785b-9a63-40fb-87d7-1c01a8d27126" providerId="AD" clId="Web-{6C5747A3-2829-46A4-A6AB-D81A37472D6B}" dt="2023-12-05T16:59:29.433" v="4"/>
          <ac:grpSpMkLst>
            <pc:docMk/>
            <pc:sldMk cId="3139534240" sldId="285"/>
            <ac:grpSpMk id="127" creationId="{31A224EF-A336-E285-2B4A-AE9A4421C03E}"/>
          </ac:grpSpMkLst>
        </pc:grpChg>
        <pc:grpChg chg="del">
          <ac:chgData name="Yireh Byas" userId="S::tuk41195@temple.edu::6b27785b-9a63-40fb-87d7-1c01a8d27126" providerId="AD" clId="Web-{6C5747A3-2829-46A4-A6AB-D81A37472D6B}" dt="2023-12-05T16:59:29.433" v="5"/>
          <ac:grpSpMkLst>
            <pc:docMk/>
            <pc:sldMk cId="3139534240" sldId="285"/>
            <ac:grpSpMk id="128" creationId="{995AEB95-C820-E29D-1401-53EFB2FD8696}"/>
          </ac:grpSpMkLst>
        </pc:grpChg>
        <pc:grpChg chg="del">
          <ac:chgData name="Yireh Byas" userId="S::tuk41195@temple.edu::6b27785b-9a63-40fb-87d7-1c01a8d27126" providerId="AD" clId="Web-{6C5747A3-2829-46A4-A6AB-D81A37472D6B}" dt="2023-12-05T16:59:29.433" v="3"/>
          <ac:grpSpMkLst>
            <pc:docMk/>
            <pc:sldMk cId="3139534240" sldId="285"/>
            <ac:grpSpMk id="140" creationId="{A6CF700B-47DA-1B26-9F00-B3E7D312EF74}"/>
          </ac:grpSpMkLst>
        </pc:grpChg>
        <pc:grpChg chg="del">
          <ac:chgData name="Yireh Byas" userId="S::tuk41195@temple.edu::6b27785b-9a63-40fb-87d7-1c01a8d27126" providerId="AD" clId="Web-{6C5747A3-2829-46A4-A6AB-D81A37472D6B}" dt="2023-12-05T16:59:29.433" v="2"/>
          <ac:grpSpMkLst>
            <pc:docMk/>
            <pc:sldMk cId="3139534240" sldId="285"/>
            <ac:grpSpMk id="147" creationId="{D41A7984-CB58-4DFE-7DBB-16282053ECA9}"/>
          </ac:grpSpMkLst>
        </pc:grpChg>
        <pc:picChg chg="del">
          <ac:chgData name="Yireh Byas" userId="S::tuk41195@temple.edu::6b27785b-9a63-40fb-87d7-1c01a8d27126" providerId="AD" clId="Web-{6C5747A3-2829-46A4-A6AB-D81A37472D6B}" dt="2023-12-05T16:59:34.605" v="13"/>
          <ac:picMkLst>
            <pc:docMk/>
            <pc:sldMk cId="3139534240" sldId="285"/>
            <ac:picMk id="6" creationId="{B5500229-06C0-4283-14CD-71C01497C389}"/>
          </ac:picMkLst>
        </pc:picChg>
        <pc:picChg chg="del">
          <ac:chgData name="Yireh Byas" userId="S::tuk41195@temple.edu::6b27785b-9a63-40fb-87d7-1c01a8d27126" providerId="AD" clId="Web-{6C5747A3-2829-46A4-A6AB-D81A37472D6B}" dt="2023-12-05T16:59:29.433" v="9"/>
          <ac:picMkLst>
            <pc:docMk/>
            <pc:sldMk cId="3139534240" sldId="285"/>
            <ac:picMk id="7" creationId="{6B5C53DE-032E-A141-06BE-0D39593A9BE6}"/>
          </ac:picMkLst>
        </pc:picChg>
        <pc:picChg chg="del">
          <ac:chgData name="Yireh Byas" userId="S::tuk41195@temple.edu::6b27785b-9a63-40fb-87d7-1c01a8d27126" providerId="AD" clId="Web-{6C5747A3-2829-46A4-A6AB-D81A37472D6B}" dt="2023-12-05T16:59:29.433" v="8"/>
          <ac:picMkLst>
            <pc:docMk/>
            <pc:sldMk cId="3139534240" sldId="285"/>
            <ac:picMk id="8" creationId="{EE052433-9EA7-08AD-4F9A-F29955ACEF33}"/>
          </ac:picMkLst>
        </pc:picChg>
        <pc:picChg chg="mod">
          <ac:chgData name="Yireh Byas" userId="S::tuk41195@temple.edu::6b27785b-9a63-40fb-87d7-1c01a8d27126" providerId="AD" clId="Web-{6C5747A3-2829-46A4-A6AB-D81A37472D6B}" dt="2023-12-05T17:00:36.828" v="25" actId="1076"/>
          <ac:picMkLst>
            <pc:docMk/>
            <pc:sldMk cId="3139534240" sldId="285"/>
            <ac:picMk id="9" creationId="{1E048303-ACC0-3B1C-5DEE-FFC918E9CB4A}"/>
          </ac:picMkLst>
        </pc:picChg>
        <pc:picChg chg="mod">
          <ac:chgData name="Yireh Byas" userId="S::tuk41195@temple.edu::6b27785b-9a63-40fb-87d7-1c01a8d27126" providerId="AD" clId="Web-{6C5747A3-2829-46A4-A6AB-D81A37472D6B}" dt="2023-12-05T17:00:57.157" v="30" actId="14100"/>
          <ac:picMkLst>
            <pc:docMk/>
            <pc:sldMk cId="3139534240" sldId="285"/>
            <ac:picMk id="10" creationId="{AAC19181-39C7-C13C-7651-0AA8B57704F7}"/>
          </ac:picMkLst>
        </pc:picChg>
        <pc:picChg chg="del">
          <ac:chgData name="Yireh Byas" userId="S::tuk41195@temple.edu::6b27785b-9a63-40fb-87d7-1c01a8d27126" providerId="AD" clId="Web-{6C5747A3-2829-46A4-A6AB-D81A37472D6B}" dt="2023-12-05T16:59:29.433" v="10"/>
          <ac:picMkLst>
            <pc:docMk/>
            <pc:sldMk cId="3139534240" sldId="285"/>
            <ac:picMk id="12" creationId="{5BEA3D48-3E11-972F-19A6-FD16980BB918}"/>
          </ac:picMkLst>
        </pc:picChg>
        <pc:picChg chg="mod">
          <ac:chgData name="Yireh Byas" userId="S::tuk41195@temple.edu::6b27785b-9a63-40fb-87d7-1c01a8d27126" providerId="AD" clId="Web-{6C5747A3-2829-46A4-A6AB-D81A37472D6B}" dt="2023-12-05T17:00:43.094" v="26" actId="1076"/>
          <ac:picMkLst>
            <pc:docMk/>
            <pc:sldMk cId="3139534240" sldId="285"/>
            <ac:picMk id="14" creationId="{04F8B3FB-2789-ECCF-A1AF-AFFA7B78627D}"/>
          </ac:picMkLst>
        </pc:picChg>
        <pc:picChg chg="del">
          <ac:chgData name="Yireh Byas" userId="S::tuk41195@temple.edu::6b27785b-9a63-40fb-87d7-1c01a8d27126" providerId="AD" clId="Web-{6C5747A3-2829-46A4-A6AB-D81A37472D6B}" dt="2023-12-05T16:59:21.026" v="0"/>
          <ac:picMkLst>
            <pc:docMk/>
            <pc:sldMk cId="3139534240" sldId="285"/>
            <ac:picMk id="15" creationId="{FBDD7BE8-34EE-AAB4-DFD6-06BEC0CAB529}"/>
          </ac:picMkLst>
        </pc:picChg>
        <pc:picChg chg="mod">
          <ac:chgData name="Yireh Byas" userId="S::tuk41195@temple.edu::6b27785b-9a63-40fb-87d7-1c01a8d27126" providerId="AD" clId="Web-{6C5747A3-2829-46A4-A6AB-D81A37472D6B}" dt="2023-12-05T17:00:33.421" v="24" actId="1076"/>
          <ac:picMkLst>
            <pc:docMk/>
            <pc:sldMk cId="3139534240" sldId="285"/>
            <ac:picMk id="16" creationId="{91B9B992-FCF2-D241-39A0-A1ED4F99DD36}"/>
          </ac:picMkLst>
        </pc:picChg>
        <pc:picChg chg="add mod">
          <ac:chgData name="Yireh Byas" userId="S::tuk41195@temple.edu::6b27785b-9a63-40fb-87d7-1c01a8d27126" providerId="AD" clId="Web-{6C5747A3-2829-46A4-A6AB-D81A37472D6B}" dt="2023-12-05T17:00:29.968" v="23" actId="14100"/>
          <ac:picMkLst>
            <pc:docMk/>
            <pc:sldMk cId="3139534240" sldId="285"/>
            <ac:picMk id="17" creationId="{91D094FB-F6CA-0D5D-E82F-C3C3366E4DCD}"/>
          </ac:picMkLst>
        </pc:picChg>
        <pc:picChg chg="add mod">
          <ac:chgData name="Yireh Byas" userId="S::tuk41195@temple.edu::6b27785b-9a63-40fb-87d7-1c01a8d27126" providerId="AD" clId="Web-{6C5747A3-2829-46A4-A6AB-D81A37472D6B}" dt="2023-12-05T17:00:48.031" v="28" actId="14100"/>
          <ac:picMkLst>
            <pc:docMk/>
            <pc:sldMk cId="3139534240" sldId="285"/>
            <ac:picMk id="22" creationId="{358810E1-4B71-CA5A-095C-6DDCCB1F742E}"/>
          </ac:picMkLst>
        </pc:picChg>
        <pc:picChg chg="add mod">
          <ac:chgData name="Yireh Byas" userId="S::tuk41195@temple.edu::6b27785b-9a63-40fb-87d7-1c01a8d27126" providerId="AD" clId="Web-{6C5747A3-2829-46A4-A6AB-D81A37472D6B}" dt="2023-12-05T17:00:51.922" v="29" actId="14100"/>
          <ac:picMkLst>
            <pc:docMk/>
            <pc:sldMk cId="3139534240" sldId="285"/>
            <ac:picMk id="23" creationId="{5E65EEDC-F48B-EF2B-6C11-3FB91BF03BD3}"/>
          </ac:picMkLst>
        </pc:picChg>
        <pc:inkChg chg="del">
          <ac:chgData name="Yireh Byas" userId="S::tuk41195@temple.edu::6b27785b-9a63-40fb-87d7-1c01a8d27126" providerId="AD" clId="Web-{6C5747A3-2829-46A4-A6AB-D81A37472D6B}" dt="2023-12-05T16:59:32.777" v="12"/>
          <ac:inkMkLst>
            <pc:docMk/>
            <pc:sldMk cId="3139534240" sldId="285"/>
            <ac:inkMk id="71" creationId="{26567FFE-6B17-CCAD-1529-2491338BDB54}"/>
          </ac:inkMkLst>
        </pc:inkChg>
      </pc:sldChg>
      <pc:sldChg chg="add del replId">
        <pc:chgData name="Yireh Byas" userId="S::tuk41195@temple.edu::6b27785b-9a63-40fb-87d7-1c01a8d27126" providerId="AD" clId="Web-{6C5747A3-2829-46A4-A6AB-D81A37472D6B}" dt="2023-12-05T17:00:11.029" v="19"/>
        <pc:sldMkLst>
          <pc:docMk/>
          <pc:sldMk cId="3892359635" sldId="295"/>
        </pc:sldMkLst>
      </pc:sldChg>
    </pc:docChg>
  </pc:docChgLst>
  <pc:docChgLst>
    <pc:chgData name="Jakob Werle" userId="S::tuj44601@temple.edu::dff88b26-7947-4efd-9e5e-f0551d802d47" providerId="AD" clId="Web-{A7AB0D1D-23E8-F3AD-D317-A3693D1A2B70}"/>
    <pc:docChg chg="addSld delSld modSld">
      <pc:chgData name="Jakob Werle" userId="S::tuj44601@temple.edu::dff88b26-7947-4efd-9e5e-f0551d802d47" providerId="AD" clId="Web-{A7AB0D1D-23E8-F3AD-D317-A3693D1A2B70}" dt="2023-11-09T16:27:25.537" v="19"/>
      <pc:docMkLst>
        <pc:docMk/>
      </pc:docMkLst>
      <pc:sldChg chg="modSp">
        <pc:chgData name="Jakob Werle" userId="S::tuj44601@temple.edu::dff88b26-7947-4efd-9e5e-f0551d802d47" providerId="AD" clId="Web-{A7AB0D1D-23E8-F3AD-D317-A3693D1A2B70}" dt="2023-11-09T16:27:02.630" v="17" actId="14100"/>
        <pc:sldMkLst>
          <pc:docMk/>
          <pc:sldMk cId="109857222" sldId="256"/>
        </pc:sldMkLst>
        <pc:spChg chg="mod">
          <ac:chgData name="Jakob Werle" userId="S::tuj44601@temple.edu::dff88b26-7947-4efd-9e5e-f0551d802d47" providerId="AD" clId="Web-{A7AB0D1D-23E8-F3AD-D317-A3693D1A2B70}" dt="2023-11-09T16:27:02.630" v="17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new del">
        <pc:chgData name="Jakob Werle" userId="S::tuj44601@temple.edu::dff88b26-7947-4efd-9e5e-f0551d802d47" providerId="AD" clId="Web-{A7AB0D1D-23E8-F3AD-D317-A3693D1A2B70}" dt="2023-11-09T16:27:25.537" v="19"/>
        <pc:sldMkLst>
          <pc:docMk/>
          <pc:sldMk cId="3123621543" sldId="272"/>
        </pc:sldMkLst>
      </pc:sldChg>
    </pc:docChg>
  </pc:docChgLst>
  <pc:docChgLst>
    <pc:chgData name="Diana Tiburcio" userId="S::tun34058@temple.edu::424535f6-42b0-4c59-95c3-3c1f078bb87e" providerId="AD" clId="Web-{77A08FCE-23FC-49DB-8FB5-8C8B41C0B00F}"/>
    <pc:docChg chg="modSld">
      <pc:chgData name="Diana Tiburcio" userId="S::tun34058@temple.edu::424535f6-42b0-4c59-95c3-3c1f078bb87e" providerId="AD" clId="Web-{77A08FCE-23FC-49DB-8FB5-8C8B41C0B00F}" dt="2023-10-10T04:03:38.535" v="0" actId="20577"/>
      <pc:docMkLst>
        <pc:docMk/>
      </pc:docMkLst>
      <pc:sldChg chg="modSp">
        <pc:chgData name="Diana Tiburcio" userId="S::tun34058@temple.edu::424535f6-42b0-4c59-95c3-3c1f078bb87e" providerId="AD" clId="Web-{77A08FCE-23FC-49DB-8FB5-8C8B41C0B00F}" dt="2023-10-10T04:03:38.535" v="0" actId="20577"/>
        <pc:sldMkLst>
          <pc:docMk/>
          <pc:sldMk cId="109857222" sldId="256"/>
        </pc:sldMkLst>
        <pc:spChg chg="mod">
          <ac:chgData name="Diana Tiburcio" userId="S::tun34058@temple.edu::424535f6-42b0-4c59-95c3-3c1f078bb87e" providerId="AD" clId="Web-{77A08FCE-23FC-49DB-8FB5-8C8B41C0B00F}" dt="2023-10-10T04:03:38.535" v="0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Selinez Soto" userId="S::tuk00892@temple.edu::c951e1bb-38e2-456a-a139-facd0aa3ad26" providerId="AD" clId="Web-{4AA05FBF-A9F2-4603-B78F-12C354BAC1E9}"/>
    <pc:docChg chg="mod modSld">
      <pc:chgData name="Selinez Soto" userId="S::tuk00892@temple.edu::c951e1bb-38e2-456a-a139-facd0aa3ad26" providerId="AD" clId="Web-{4AA05FBF-A9F2-4603-B78F-12C354BAC1E9}" dt="2023-12-05T17:50:37.260" v="7" actId="14100"/>
      <pc:docMkLst>
        <pc:docMk/>
      </pc:docMkLst>
      <pc:sldChg chg="addSp delSp modSp addCm modCm">
        <pc:chgData name="Selinez Soto" userId="S::tuk00892@temple.edu::c951e1bb-38e2-456a-a139-facd0aa3ad26" providerId="AD" clId="Web-{4AA05FBF-A9F2-4603-B78F-12C354BAC1E9}" dt="2023-12-05T17:50:37.260" v="7" actId="14100"/>
        <pc:sldMkLst>
          <pc:docMk/>
          <pc:sldMk cId="512721336" sldId="281"/>
        </pc:sldMkLst>
        <pc:spChg chg="del">
          <ac:chgData name="Selinez Soto" userId="S::tuk00892@temple.edu::c951e1bb-38e2-456a-a139-facd0aa3ad26" providerId="AD" clId="Web-{4AA05FBF-A9F2-4603-B78F-12C354BAC1E9}" dt="2023-12-05T17:49:28.772" v="0"/>
          <ac:spMkLst>
            <pc:docMk/>
            <pc:sldMk cId="512721336" sldId="281"/>
            <ac:spMk id="3" creationId="{561A0A91-A0F6-A022-4376-C33C29C6E4A6}"/>
          </ac:spMkLst>
        </pc:spChg>
        <pc:picChg chg="add mod ord">
          <ac:chgData name="Selinez Soto" userId="S::tuk00892@temple.edu::c951e1bb-38e2-456a-a139-facd0aa3ad26" providerId="AD" clId="Web-{4AA05FBF-A9F2-4603-B78F-12C354BAC1E9}" dt="2023-12-05T17:50:37.260" v="7" actId="14100"/>
          <ac:picMkLst>
            <pc:docMk/>
            <pc:sldMk cId="512721336" sldId="281"/>
            <ac:picMk id="6" creationId="{8DF8C0DC-0480-5A5F-E75B-6C54AAF9D07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elinez Soto" userId="S::tuk00892@temple.edu::c951e1bb-38e2-456a-a139-facd0aa3ad26" providerId="AD" clId="Web-{4AA05FBF-A9F2-4603-B78F-12C354BAC1E9}" dt="2023-12-05T17:50:31.244" v="5"/>
              <pc2:cmMkLst xmlns:pc2="http://schemas.microsoft.com/office/powerpoint/2019/9/main/command">
                <pc:docMk/>
                <pc:sldMk cId="512721336" sldId="281"/>
                <pc2:cmMk id="{226D32BC-77B4-4740-8341-C311D6085E8A}"/>
              </pc2:cmMkLst>
            </pc226:cmChg>
          </p:ext>
        </pc:ext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uprd.sharepoint.com/sites/TU23FL-ThermalSystem-Gr.1/Shared%20Documents/General/Heat%20Exchange%20Trial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tuprd.sharepoint.com/sites/TU23FL-ThermalSystem-Gr.1/Shared%20Documents/General/Heat%20Exchange%20Trial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uprd.sharepoint.com/sites/TU23FL-ThermalSystem-Gr.1/Shared%20Documents/General/Heat%20Exchange%20Trial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Temperature Outputs vs. Length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910129567237555"/>
          <c:y val="0.21092308003731997"/>
          <c:w val="0.83836892863870693"/>
          <c:h val="0.44332077679979537"/>
        </c:manualLayout>
      </c:layout>
      <c:lineChart>
        <c:grouping val="standard"/>
        <c:varyColors val="0"/>
        <c:ser>
          <c:idx val="0"/>
          <c:order val="0"/>
          <c:tx>
            <c:v>Hot - Counter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'[Heat Exchange Trials.xlsx]Sheet1'!$A$3:$A$7</c:f>
              <c:numCache>
                <c:formatCode>General</c:formatCode>
                <c:ptCount val="5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</c:numCache>
            </c:numRef>
          </c:cat>
          <c:val>
            <c:numRef>
              <c:f>'[Heat Exchange Trials.xlsx]Sheet1'!$D$3:$D$7</c:f>
              <c:numCache>
                <c:formatCode>General</c:formatCode>
                <c:ptCount val="5"/>
                <c:pt idx="0">
                  <c:v>62.627499999999998</c:v>
                </c:pt>
                <c:pt idx="1">
                  <c:v>59.514499999999998</c:v>
                </c:pt>
                <c:pt idx="2">
                  <c:v>56.529899999999998</c:v>
                </c:pt>
                <c:pt idx="3">
                  <c:v>53.750500000000002</c:v>
                </c:pt>
                <c:pt idx="4">
                  <c:v>51.180300000000003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27-4EC1-9EAD-397F5EBA7BFC}"/>
            </c:ext>
          </c:extLst>
        </c:ser>
        <c:ser>
          <c:idx val="1"/>
          <c:order val="1"/>
          <c:tx>
            <c:v>Cold - Counter</c:v>
          </c:tx>
          <c:spPr>
            <a:ln w="28575" cap="rnd">
              <a:solidFill>
                <a:srgbClr val="A6C4DA"/>
              </a:solidFill>
              <a:round/>
            </a:ln>
            <a:effectLst/>
          </c:spPr>
          <c:marker>
            <c:symbol val="none"/>
          </c:marker>
          <c:cat>
            <c:numRef>
              <c:f>'[Heat Exchange Trials.xlsx]Sheet1'!$A$3:$A$7</c:f>
              <c:numCache>
                <c:formatCode>General</c:formatCode>
                <c:ptCount val="5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</c:numCache>
            </c:numRef>
          </c:cat>
          <c:val>
            <c:numRef>
              <c:f>'[Heat Exchange Trials.xlsx]Sheet1'!$E$3:$E$7</c:f>
              <c:numCache>
                <c:formatCode>General</c:formatCode>
                <c:ptCount val="5"/>
                <c:pt idx="0">
                  <c:v>19.296900000000001</c:v>
                </c:pt>
                <c:pt idx="1">
                  <c:v>19.686399999999999</c:v>
                </c:pt>
                <c:pt idx="2">
                  <c:v>20.059899999999999</c:v>
                </c:pt>
                <c:pt idx="3">
                  <c:v>20.407699999999998</c:v>
                </c:pt>
                <c:pt idx="4">
                  <c:v>20.729299999999999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27-4EC1-9EAD-397F5EBA7B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6929807"/>
        <c:axId val="916083743"/>
      </c:lineChart>
      <c:catAx>
        <c:axId val="10369298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Length of Heat Exchanger (m)</a:t>
                </a:r>
              </a:p>
            </c:rich>
          </c:tx>
          <c:layout>
            <c:manualLayout>
              <c:xMode val="edge"/>
              <c:yMode val="edge"/>
              <c:x val="0.35792742716485426"/>
              <c:y val="0.769998288581896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16083743"/>
        <c:crosses val="autoZero"/>
        <c:auto val="1"/>
        <c:lblAlgn val="ctr"/>
        <c:lblOffset val="100"/>
        <c:noMultiLvlLbl val="0"/>
      </c:catAx>
      <c:valAx>
        <c:axId val="91608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Temperature of Water (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℃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03692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Output Temperatures at Varying Cold Flowrates</a:t>
            </a:r>
          </a:p>
        </c:rich>
      </c:tx>
      <c:layout>
        <c:manualLayout>
          <c:xMode val="edge"/>
          <c:yMode val="edge"/>
          <c:x val="0.1610845313442701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52959192692421"/>
          <c:y val="0.13933034715228826"/>
          <c:w val="0.86662804594520848"/>
          <c:h val="0.594250902148371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'[Heat Exchange Trials.xlsx]Sheet1'!$B$1:$B$2</c:f>
              <c:strCache>
                <c:ptCount val="2"/>
                <c:pt idx="0">
                  <c:v>Parallel</c:v>
                </c:pt>
                <c:pt idx="1">
                  <c:v>Hot Output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'[Heat Exchange Trials.xlsx]Sheet1'!$A$11:$A$16</c:f>
              <c:numCache>
                <c:formatCode>General</c:formatCode>
                <c:ptCount val="6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</c:numCache>
            </c:numRef>
          </c:cat>
          <c:val>
            <c:numRef>
              <c:f>'[Heat Exchange Trials.xlsx]Sheet1'!$B$11:$B$16</c:f>
              <c:numCache>
                <c:formatCode>General</c:formatCode>
                <c:ptCount val="6"/>
                <c:pt idx="0">
                  <c:v>55.3521</c:v>
                </c:pt>
                <c:pt idx="1">
                  <c:v>52.951700000000002</c:v>
                </c:pt>
                <c:pt idx="2">
                  <c:v>51.871400000000001</c:v>
                </c:pt>
                <c:pt idx="3">
                  <c:v>51.242899999999999</c:v>
                </c:pt>
                <c:pt idx="4">
                  <c:v>50.827399999999997</c:v>
                </c:pt>
                <c:pt idx="5">
                  <c:v>50.5306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1C-4911-BC0B-30EBC8E6237C}"/>
            </c:ext>
          </c:extLst>
        </c:ser>
        <c:ser>
          <c:idx val="1"/>
          <c:order val="1"/>
          <c:tx>
            <c:strRef>
              <c:f>'[Heat Exchange Trials.xlsx]Sheet1'!$C$1:$C$2</c:f>
              <c:strCache>
                <c:ptCount val="2"/>
                <c:pt idx="0">
                  <c:v>Parallel</c:v>
                </c:pt>
                <c:pt idx="1">
                  <c:v>Cold Output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'[Heat Exchange Trials.xlsx]Sheet1'!$A$11:$A$16</c:f>
              <c:numCache>
                <c:formatCode>General</c:formatCode>
                <c:ptCount val="6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</c:numCache>
            </c:numRef>
          </c:cat>
          <c:val>
            <c:numRef>
              <c:f>'[Heat Exchange Trials.xlsx]Sheet1'!$C$11:$C$16</c:f>
              <c:numCache>
                <c:formatCode>General</c:formatCode>
                <c:ptCount val="6"/>
                <c:pt idx="0">
                  <c:v>23.8292</c:v>
                </c:pt>
                <c:pt idx="1">
                  <c:v>22.0154</c:v>
                </c:pt>
                <c:pt idx="2">
                  <c:v>21.1905</c:v>
                </c:pt>
                <c:pt idx="3">
                  <c:v>20.721499999999999</c:v>
                </c:pt>
                <c:pt idx="4">
                  <c:v>20.418800000000001</c:v>
                </c:pt>
                <c:pt idx="5">
                  <c:v>20.207100000000001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1C-4911-BC0B-30EBC8E6237C}"/>
            </c:ext>
          </c:extLst>
        </c:ser>
        <c:ser>
          <c:idx val="2"/>
          <c:order val="2"/>
          <c:tx>
            <c:strRef>
              <c:f>'[Heat Exchange Trials.xlsx]Sheet1'!$D$1:$D$2</c:f>
              <c:strCache>
                <c:ptCount val="2"/>
                <c:pt idx="0">
                  <c:v>Counter</c:v>
                </c:pt>
                <c:pt idx="1">
                  <c:v>Hot Output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'[Heat Exchange Trials.xlsx]Sheet1'!$A$11:$A$16</c:f>
              <c:numCache>
                <c:formatCode>General</c:formatCode>
                <c:ptCount val="6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</c:numCache>
            </c:numRef>
          </c:cat>
          <c:val>
            <c:numRef>
              <c:f>'[Heat Exchange Trials.xlsx]Sheet1'!$D$11:$D$16</c:f>
              <c:numCache>
                <c:formatCode>General</c:formatCode>
                <c:ptCount val="6"/>
                <c:pt idx="0">
                  <c:v>55.266599999999997</c:v>
                </c:pt>
                <c:pt idx="1">
                  <c:v>52.867899999999999</c:v>
                </c:pt>
                <c:pt idx="2">
                  <c:v>51.798999999999999</c:v>
                </c:pt>
                <c:pt idx="3">
                  <c:v>51.180300000000003</c:v>
                </c:pt>
                <c:pt idx="4">
                  <c:v>50.772599999999997</c:v>
                </c:pt>
                <c:pt idx="5">
                  <c:v>50.481999999999999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1C-4911-BC0B-30EBC8E6237C}"/>
            </c:ext>
          </c:extLst>
        </c:ser>
        <c:ser>
          <c:idx val="3"/>
          <c:order val="3"/>
          <c:tx>
            <c:strRef>
              <c:f>'[Heat Exchange Trials.xlsx]Sheet1'!$E$1:$E$2</c:f>
              <c:strCache>
                <c:ptCount val="2"/>
                <c:pt idx="0">
                  <c:v>Counter</c:v>
                </c:pt>
                <c:pt idx="1">
                  <c:v>Cold Output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'[Heat Exchange Trials.xlsx]Sheet1'!$A$11:$A$16</c:f>
              <c:numCache>
                <c:formatCode>General</c:formatCode>
                <c:ptCount val="6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</c:numCache>
            </c:numRef>
          </c:cat>
          <c:val>
            <c:numRef>
              <c:f>'[Heat Exchange Trials.xlsx]Sheet1'!$E$11:$E$16</c:f>
              <c:numCache>
                <c:formatCode>General</c:formatCode>
                <c:ptCount val="6"/>
                <c:pt idx="0">
                  <c:v>23.872</c:v>
                </c:pt>
                <c:pt idx="1">
                  <c:v>22.036300000000001</c:v>
                </c:pt>
                <c:pt idx="2">
                  <c:v>21.2026</c:v>
                </c:pt>
                <c:pt idx="3">
                  <c:v>20.729299999999999</c:v>
                </c:pt>
                <c:pt idx="4">
                  <c:v>20.424299999999999</c:v>
                </c:pt>
                <c:pt idx="5">
                  <c:v>20.211200000000002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1C-4911-BC0B-30EBC8E62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2072191"/>
        <c:axId val="1715358431"/>
      </c:barChart>
      <c:catAx>
        <c:axId val="962072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Cold Water Flowrate (L/s)</a:t>
                </a:r>
              </a:p>
            </c:rich>
          </c:tx>
          <c:layout>
            <c:manualLayout>
              <c:xMode val="edge"/>
              <c:yMode val="edge"/>
              <c:x val="0.48337694977000495"/>
              <c:y val="0.775931520644511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15358431"/>
        <c:crosses val="autoZero"/>
        <c:auto val="1"/>
        <c:lblAlgn val="ctr"/>
        <c:lblOffset val="100"/>
        <c:noMultiLvlLbl val="0"/>
      </c:catAx>
      <c:valAx>
        <c:axId val="1715358431"/>
        <c:scaling>
          <c:orientation val="minMax"/>
          <c:max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of Water (℃)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62072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Output Temperatures at Varying Hot Flowrates</a:t>
            </a:r>
          </a:p>
        </c:rich>
      </c:tx>
      <c:layout>
        <c:manualLayout>
          <c:xMode val="edge"/>
          <c:yMode val="edge"/>
          <c:x val="0.1723950227305042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52959192692421"/>
          <c:y val="0.14450189199086266"/>
          <c:w val="0.86662804594520848"/>
          <c:h val="0.58444208066681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'[Heat Exchange Trials.xlsx]Sheet1'!$B$1:$B$2</c:f>
              <c:strCache>
                <c:ptCount val="2"/>
                <c:pt idx="0">
                  <c:v>Parallel</c:v>
                </c:pt>
                <c:pt idx="1">
                  <c:v>Hot Output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'[Heat Exchange Trials.xlsx]Sheet1'!$A$20:$A$25</c:f>
              <c:numCache>
                <c:formatCode>General</c:formatCode>
                <c:ptCount val="6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  <c:pt idx="5">
                  <c:v>1</c:v>
                </c:pt>
              </c:numCache>
            </c:numRef>
          </c:cat>
          <c:val>
            <c:numRef>
              <c:f>'[Heat Exchange Trials.xlsx]Sheet1'!$B$20:$B$25</c:f>
              <c:numCache>
                <c:formatCode>General</c:formatCode>
                <c:ptCount val="6"/>
                <c:pt idx="0">
                  <c:v>51.242899999999999</c:v>
                </c:pt>
                <c:pt idx="1">
                  <c:v>56.270400000000002</c:v>
                </c:pt>
                <c:pt idx="2">
                  <c:v>58.480400000000003</c:v>
                </c:pt>
                <c:pt idx="3">
                  <c:v>59.763399999999997</c:v>
                </c:pt>
                <c:pt idx="4">
                  <c:v>60.611400000000003</c:v>
                </c:pt>
                <c:pt idx="5">
                  <c:v>60.937399999999997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EB-4A17-A83E-E2B78F05A159}"/>
            </c:ext>
          </c:extLst>
        </c:ser>
        <c:ser>
          <c:idx val="1"/>
          <c:order val="1"/>
          <c:tx>
            <c:strRef>
              <c:f>'[Heat Exchange Trials.xlsx]Sheet1'!$C$1:$C$2</c:f>
              <c:strCache>
                <c:ptCount val="2"/>
                <c:pt idx="0">
                  <c:v>Parallel</c:v>
                </c:pt>
                <c:pt idx="1">
                  <c:v>Cold Output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'[Heat Exchange Trials.xlsx]Sheet1'!$A$20:$A$25</c:f>
              <c:numCache>
                <c:formatCode>General</c:formatCode>
                <c:ptCount val="6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  <c:pt idx="5">
                  <c:v>1</c:v>
                </c:pt>
              </c:numCache>
            </c:numRef>
          </c:cat>
          <c:val>
            <c:numRef>
              <c:f>'[Heat Exchange Trials.xlsx]Sheet1'!$C$20:$C$25</c:f>
              <c:numCache>
                <c:formatCode>General</c:formatCode>
                <c:ptCount val="6"/>
                <c:pt idx="0">
                  <c:v>20.721499999999999</c:v>
                </c:pt>
                <c:pt idx="1">
                  <c:v>22.277200000000001</c:v>
                </c:pt>
                <c:pt idx="2">
                  <c:v>23.0792</c:v>
                </c:pt>
                <c:pt idx="3">
                  <c:v>23.587</c:v>
                </c:pt>
                <c:pt idx="4">
                  <c:v>23.942499999999999</c:v>
                </c:pt>
                <c:pt idx="5">
                  <c:v>24.0838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EB-4A17-A83E-E2B78F05A159}"/>
            </c:ext>
          </c:extLst>
        </c:ser>
        <c:ser>
          <c:idx val="2"/>
          <c:order val="2"/>
          <c:tx>
            <c:strRef>
              <c:f>'[Heat Exchange Trials.xlsx]Sheet1'!$D$1:$D$2</c:f>
              <c:strCache>
                <c:ptCount val="2"/>
                <c:pt idx="0">
                  <c:v>Counter</c:v>
                </c:pt>
                <c:pt idx="1">
                  <c:v>Hot Output 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'[Heat Exchange Trials.xlsx]Sheet1'!$A$20:$A$25</c:f>
              <c:numCache>
                <c:formatCode>General</c:formatCode>
                <c:ptCount val="6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  <c:pt idx="5">
                  <c:v>1</c:v>
                </c:pt>
              </c:numCache>
            </c:numRef>
          </c:cat>
          <c:val>
            <c:numRef>
              <c:f>'[Heat Exchange Trials.xlsx]Sheet1'!$D$20:$D$25</c:f>
              <c:numCache>
                <c:formatCode>General</c:formatCode>
                <c:ptCount val="6"/>
                <c:pt idx="0">
                  <c:v>51.180300000000003</c:v>
                </c:pt>
                <c:pt idx="1">
                  <c:v>56.224600000000002</c:v>
                </c:pt>
                <c:pt idx="2">
                  <c:v>58.449300000000001</c:v>
                </c:pt>
                <c:pt idx="3">
                  <c:v>59.741</c:v>
                </c:pt>
                <c:pt idx="4">
                  <c:v>60.5946</c:v>
                </c:pt>
                <c:pt idx="5">
                  <c:v>60.922600000000003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EB-4A17-A83E-E2B78F05A159}"/>
            </c:ext>
          </c:extLst>
        </c:ser>
        <c:ser>
          <c:idx val="3"/>
          <c:order val="3"/>
          <c:tx>
            <c:strRef>
              <c:f>'[Heat Exchange Trials.xlsx]Sheet1'!$E$1:$E$2</c:f>
              <c:strCache>
                <c:ptCount val="2"/>
                <c:pt idx="0">
                  <c:v>Counter</c:v>
                </c:pt>
                <c:pt idx="1">
                  <c:v>Cold Output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'[Heat Exchange Trials.xlsx]Sheet1'!$A$20:$A$25</c:f>
              <c:numCache>
                <c:formatCode>General</c:formatCode>
                <c:ptCount val="6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  <c:pt idx="5">
                  <c:v>1</c:v>
                </c:pt>
              </c:numCache>
            </c:numRef>
          </c:cat>
          <c:val>
            <c:numRef>
              <c:f>'[Heat Exchange Trials.xlsx]Sheet1'!$E$20:$E$25</c:f>
              <c:numCache>
                <c:formatCode>General</c:formatCode>
                <c:ptCount val="6"/>
                <c:pt idx="0">
                  <c:v>20.729299999999999</c:v>
                </c:pt>
                <c:pt idx="1">
                  <c:v>22.2943</c:v>
                </c:pt>
                <c:pt idx="2">
                  <c:v>23.098600000000001</c:v>
                </c:pt>
                <c:pt idx="3">
                  <c:v>23.6066</c:v>
                </c:pt>
                <c:pt idx="4">
                  <c:v>23.961400000000001</c:v>
                </c:pt>
                <c:pt idx="5">
                  <c:v>24.1023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EB-4A17-A83E-E2B78F05A1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2072191"/>
        <c:axId val="1715358431"/>
      </c:barChart>
      <c:catAx>
        <c:axId val="962072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Hot Water Flowrate (L/s)</a:t>
                </a:r>
              </a:p>
            </c:rich>
          </c:tx>
          <c:layout>
            <c:manualLayout>
              <c:xMode val="edge"/>
              <c:yMode val="edge"/>
              <c:x val="0.4081695315171987"/>
              <c:y val="0.782054859016164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15358431"/>
        <c:crosses val="autoZero"/>
        <c:auto val="1"/>
        <c:lblAlgn val="ctr"/>
        <c:lblOffset val="100"/>
        <c:noMultiLvlLbl val="0"/>
      </c:catAx>
      <c:valAx>
        <c:axId val="1715358431"/>
        <c:scaling>
          <c:orientation val="minMax"/>
          <c:max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of Water (℃)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62072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19_1E8F81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6D32BC-77B4-4740-8341-C311D6085E8A}" authorId="{644764B4-9DB8-9E83-0012-CD87B18CD1E9}" created="2023-12-05T17:50:19.5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12721336" sldId="281"/>
      <ac:picMk id="6" creationId="{8DF8C0DC-0480-5A5F-E75B-6C54AAF9D07F}"/>
    </ac:deMkLst>
    <p188:txBody>
      <a:bodyPr/>
      <a:lstStyle/>
      <a:p>
        <a:r>
          <a:rPr lang="en-US"/>
          <a:t>Still adding to this graph, just putting it in here so no one makes an unnecessary duplicate</a:t>
        </a:r>
      </a:p>
    </p188:txBody>
  </p188:cm>
  <p188:cm id="{B742A969-65DE-433C-8E51-A22E03BF7DBD}" authorId="{644764B4-9DB8-9E83-0012-CD87B18CD1E9}" created="2023-12-06T04:43:00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12721336" sldId="281"/>
      <ac:picMk id="3" creationId="{6C6029E3-C36B-F93E-89DD-44D36F7DF3C6}"/>
    </ac:deMkLst>
    <p188:txBody>
      <a:bodyPr/>
      <a:lstStyle/>
      <a:p>
        <a:r>
          <a:rPr lang="en-US"/>
          <a:t>need to update these graphs w the new values after the inlet cold temp change</a:t>
        </a:r>
      </a:p>
    </p188:txBody>
  </p188:cm>
</p188:cmLst>
</file>

<file path=ppt/comments/modernComment_128_4244C9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620414-DFF4-427E-B312-9E88758870E0}" authorId="{644764B4-9DB8-9E83-0012-CD87B18CD1E9}" created="2023-12-05T17:50:19.5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12721336" sldId="281"/>
      <ac:picMk id="6" creationId="{8DF8C0DC-0480-5A5F-E75B-6C54AAF9D07F}"/>
    </ac:deMkLst>
    <p188:txBody>
      <a:bodyPr/>
      <a:lstStyle/>
      <a:p>
        <a:r>
          <a:rPr lang="en-US"/>
          <a:t>Still adding to this graph, just putting it in here so no one makes an unnecessary duplicate</a:t>
        </a:r>
      </a:p>
    </p188:txBody>
  </p188:cm>
  <p188:cm id="{AA4A07A9-6CDE-49AC-98EB-B6E78D4146DE}" authorId="{644764B4-9DB8-9E83-0012-CD87B18CD1E9}" created="2023-12-06T04:43:00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11804400" sldId="296"/>
      <ac:picMk id="3" creationId="{6C6029E3-C36B-F93E-89DD-44D36F7DF3C6}"/>
    </ac:deMkLst>
    <p188:txBody>
      <a:bodyPr/>
      <a:lstStyle/>
      <a:p>
        <a:r>
          <a:rPr lang="en-US"/>
          <a:t>need to update these graphs w the new values after the inlet cold temp change</a:t>
        </a:r>
      </a:p>
    </p188:txBody>
  </p188:cm>
</p188:cmLst>
</file>

<file path=ppt/comments/modernComment_129_7DC7AA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055BCF-63EB-42AD-A6CC-FF997964D462}" authorId="{644764B4-9DB8-9E83-0012-CD87B18CD1E9}" created="2023-12-05T17:50:19.5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12721336" sldId="281"/>
      <ac:picMk id="6" creationId="{8DF8C0DC-0480-5A5F-E75B-6C54AAF9D07F}"/>
    </ac:deMkLst>
    <p188:txBody>
      <a:bodyPr/>
      <a:lstStyle/>
      <a:p>
        <a:r>
          <a:rPr lang="en-US"/>
          <a:t>Still adding to this graph, just putting it in here so no one makes an unnecessary duplicate</a:t>
        </a:r>
      </a:p>
    </p188:txBody>
  </p188:cm>
  <p188:cm id="{F630C823-CB3B-4557-872D-B48C32250337}" authorId="{644764B4-9DB8-9E83-0012-CD87B18CD1E9}" created="2023-12-06T04:43:00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10237281" sldId="297"/>
      <ac:picMk id="3" creationId="{6C6029E3-C36B-F93E-89DD-44D36F7DF3C6}"/>
    </ac:deMkLst>
    <p188:txBody>
      <a:bodyPr/>
      <a:lstStyle/>
      <a:p>
        <a:r>
          <a:rPr lang="en-US"/>
          <a:t>need to update these graphs w the new values after the inlet cold temp change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6F91E-3E65-468D-B492-126B7A037D7E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DA754-1167-450E-913A-EFBC145C4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7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0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34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45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07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09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43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08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Selinez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41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Selinez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8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14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4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19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DT 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44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81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Selinez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68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4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7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88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77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5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37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754-1167-450E-913A-EFBC145C44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682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446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1317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708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252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10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7788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4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353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704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1708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77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media" Target="../media/media2.avi"/><Relationship Id="rId7" Type="http://schemas.openxmlformats.org/officeDocument/2006/relationships/image" Target="../media/image4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4244C9F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9_7DC7AA6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1E8F81B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0EAD-AAF0-7065-E431-C504D8847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/>
              <a:t>Thermal Systems</a:t>
            </a:r>
            <a:br>
              <a:rPr lang="en-US"/>
            </a:br>
            <a:r>
              <a:rPr lang="en-US"/>
              <a:t>Heat Exchanger Design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91BD5-92CF-AEC5-78F1-1974BCC511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800" cap="none"/>
              <a:t>Group 1</a:t>
            </a:r>
          </a:p>
          <a:p>
            <a:pPr>
              <a:spcBef>
                <a:spcPts val="0"/>
              </a:spcBef>
            </a:pPr>
            <a:r>
              <a:rPr lang="en-US" cap="none"/>
              <a:t>Diana </a:t>
            </a:r>
            <a:r>
              <a:rPr lang="en-US" cap="none" err="1"/>
              <a:t>Tiburcio</a:t>
            </a:r>
            <a:r>
              <a:rPr lang="en-US" cap="none"/>
              <a:t>, Jakob Werle, </a:t>
            </a:r>
            <a:r>
              <a:rPr lang="en-US" cap="none" err="1"/>
              <a:t>Yireh</a:t>
            </a:r>
            <a:r>
              <a:rPr lang="en-US" cap="none"/>
              <a:t> </a:t>
            </a:r>
            <a:r>
              <a:rPr lang="en-US" cap="none" err="1"/>
              <a:t>Byas</a:t>
            </a:r>
            <a:r>
              <a:rPr lang="en-US" cap="none"/>
              <a:t>, </a:t>
            </a:r>
            <a:r>
              <a:rPr lang="en-US" cap="none" err="1"/>
              <a:t>Selinez</a:t>
            </a:r>
            <a:r>
              <a:rPr lang="en-US" cap="none"/>
              <a:t> Soto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7E97-AF1F-301C-2B5A-D96C15D7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</a:t>
            </a:fld>
            <a:endParaRPr lang="en-US"/>
          </a:p>
        </p:txBody>
      </p:sp>
      <p:pic>
        <p:nvPicPr>
          <p:cNvPr id="6" name="Picture 2" descr="Temple University - FYE 2020">
            <a:extLst>
              <a:ext uri="{FF2B5EF4-FFF2-40B4-BE49-F238E27FC236}">
                <a16:creationId xmlns:a16="http://schemas.microsoft.com/office/drawing/2014/main" id="{1BEABD14-0BDB-FBE0-94F5-6E947A288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43420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A27F-5859-8A06-AC0A-331A1297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Pressure Difference and Head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61BA9-FFCF-3B04-F2BF-3E7BC9F2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C2A69-17F2-A802-6726-BDB5300C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12" y="4053715"/>
            <a:ext cx="1679242" cy="13749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5979F86-E81D-A00A-1B14-64191873B8DC}"/>
              </a:ext>
            </a:extLst>
          </p:cNvPr>
          <p:cNvGrpSpPr/>
          <p:nvPr/>
        </p:nvGrpSpPr>
        <p:grpSpPr>
          <a:xfrm>
            <a:off x="4062422" y="1784176"/>
            <a:ext cx="7998113" cy="2269539"/>
            <a:chOff x="2124611" y="1766142"/>
            <a:chExt cx="7998113" cy="22695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C9D1E-1DBA-0F5B-56FD-F7F9878D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412" y="1825133"/>
              <a:ext cx="7483175" cy="2024093"/>
            </a:xfrm>
            <a:prstGeom prst="rect">
              <a:avLst/>
            </a:prstGeom>
          </p:spPr>
        </p:pic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25E4F6E5-E0E5-D3D0-5F3A-43D081F4D3FD}"/>
                </a:ext>
              </a:extLst>
            </p:cNvPr>
            <p:cNvSpPr txBox="1"/>
            <p:nvPr/>
          </p:nvSpPr>
          <p:spPr>
            <a:xfrm>
              <a:off x="5559868" y="1998403"/>
              <a:ext cx="796472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bg1"/>
                  </a:solidFill>
                  <a:latin typeface="Times New Roman"/>
                  <a:cs typeface="Times New Roman"/>
                </a:rPr>
                <a:t>Hot (57”)</a:t>
              </a:r>
            </a:p>
          </p:txBody>
        </p:sp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A884714A-FD2D-FE07-384C-5B45BD36F22C}"/>
                </a:ext>
              </a:extLst>
            </p:cNvPr>
            <p:cNvSpPr txBox="1"/>
            <p:nvPr/>
          </p:nvSpPr>
          <p:spPr>
            <a:xfrm rot="5400000">
              <a:off x="3044172" y="2574465"/>
              <a:ext cx="875124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bg1"/>
                  </a:solidFill>
                  <a:latin typeface="Times New Roman"/>
                  <a:cs typeface="Times New Roman"/>
                </a:rPr>
                <a:t>Cold (8”)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E38DEB-67AC-15DC-48AF-B322501B6219}"/>
                </a:ext>
              </a:extLst>
            </p:cNvPr>
            <p:cNvSpPr txBox="1"/>
            <p:nvPr/>
          </p:nvSpPr>
          <p:spPr>
            <a:xfrm rot="5400000">
              <a:off x="8110123" y="3168703"/>
              <a:ext cx="468241" cy="25391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>
                  <a:solidFill>
                    <a:schemeClr val="bg1"/>
                  </a:solidFill>
                  <a:latin typeface="Times New Roman"/>
                  <a:cs typeface="Times New Roman"/>
                </a:rPr>
                <a:t>Ball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97D71C-3167-AF26-1A3B-D2B2BED10FF9}"/>
                </a:ext>
              </a:extLst>
            </p:cNvPr>
            <p:cNvSpPr txBox="1"/>
            <p:nvPr/>
          </p:nvSpPr>
          <p:spPr>
            <a:xfrm rot="5400000">
              <a:off x="3236073" y="3168703"/>
              <a:ext cx="468241" cy="25391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>
                  <a:solidFill>
                    <a:schemeClr val="bg1"/>
                  </a:solidFill>
                  <a:latin typeface="Times New Roman"/>
                  <a:cs typeface="Times New Roman"/>
                </a:rPr>
                <a:t>Ball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71EE72-A12F-95DF-6E0E-D79C9B591F45}"/>
                </a:ext>
              </a:extLst>
            </p:cNvPr>
            <p:cNvSpPr txBox="1"/>
            <p:nvPr/>
          </p:nvSpPr>
          <p:spPr>
            <a:xfrm>
              <a:off x="9150175" y="2021486"/>
              <a:ext cx="468241" cy="25391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>
                  <a:solidFill>
                    <a:schemeClr val="bg1"/>
                  </a:solidFill>
                  <a:latin typeface="Times New Roman"/>
                  <a:cs typeface="Times New Roman"/>
                </a:rPr>
                <a:t>Ball</a:t>
              </a:r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C24C1E28-7AA9-B60C-A209-B765C48B18BB}"/>
                </a:ext>
              </a:extLst>
            </p:cNvPr>
            <p:cNvSpPr/>
            <p:nvPr/>
          </p:nvSpPr>
          <p:spPr>
            <a:xfrm>
              <a:off x="3382133" y="3723812"/>
              <a:ext cx="176119" cy="285136"/>
            </a:xfrm>
            <a:prstGeom prst="up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Up 13">
              <a:extLst>
                <a:ext uri="{FF2B5EF4-FFF2-40B4-BE49-F238E27FC236}">
                  <a16:creationId xmlns:a16="http://schemas.microsoft.com/office/drawing/2014/main" id="{06C87AE1-9F08-BC8E-E22F-DAC1D4E09D60}"/>
                </a:ext>
              </a:extLst>
            </p:cNvPr>
            <p:cNvSpPr/>
            <p:nvPr/>
          </p:nvSpPr>
          <p:spPr>
            <a:xfrm rot="10800000">
              <a:off x="8244642" y="3750545"/>
              <a:ext cx="176119" cy="285136"/>
            </a:xfrm>
            <a:prstGeom prst="up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DF3F44F4-0F1C-BA6F-4D04-BA7F94A386E2}"/>
                </a:ext>
              </a:extLst>
            </p:cNvPr>
            <p:cNvSpPr/>
            <p:nvPr/>
          </p:nvSpPr>
          <p:spPr>
            <a:xfrm rot="16200000">
              <a:off x="9892096" y="2005875"/>
              <a:ext cx="176119" cy="285136"/>
            </a:xfrm>
            <a:prstGeom prst="up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C4197A43-A804-081E-EC1A-DF7852F863D2}"/>
                </a:ext>
              </a:extLst>
            </p:cNvPr>
            <p:cNvSpPr/>
            <p:nvPr/>
          </p:nvSpPr>
          <p:spPr>
            <a:xfrm rot="16200000">
              <a:off x="2179119" y="1994333"/>
              <a:ext cx="176119" cy="285136"/>
            </a:xfrm>
            <a:prstGeom prst="up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D8D50B-C792-CD4E-5040-8C191517F9DF}"/>
                </a:ext>
              </a:extLst>
            </p:cNvPr>
            <p:cNvSpPr txBox="1"/>
            <p:nvPr/>
          </p:nvSpPr>
          <p:spPr>
            <a:xfrm>
              <a:off x="3087292" y="1771841"/>
              <a:ext cx="1118039" cy="2539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>
                  <a:solidFill>
                    <a:schemeClr val="bg1"/>
                  </a:solidFill>
                  <a:latin typeface="Times New Roman"/>
                  <a:cs typeface="Times New Roman"/>
                </a:rPr>
                <a:t>90̊ &amp; Contraction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59FB94-3CC0-83E7-282E-D4E2CAF714A7}"/>
                </a:ext>
              </a:extLst>
            </p:cNvPr>
            <p:cNvSpPr txBox="1"/>
            <p:nvPr/>
          </p:nvSpPr>
          <p:spPr>
            <a:xfrm>
              <a:off x="7537944" y="1766142"/>
              <a:ext cx="1118039" cy="2539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>
                  <a:solidFill>
                    <a:schemeClr val="bg1"/>
                  </a:solidFill>
                  <a:latin typeface="Times New Roman"/>
                  <a:cs typeface="Times New Roman"/>
                </a:rPr>
                <a:t>90̊ &amp; Expansion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8AE7AC9F-E5D0-6649-35BF-34CF8988194E}"/>
                </a:ext>
              </a:extLst>
            </p:cNvPr>
            <p:cNvSpPr txBox="1"/>
            <p:nvPr/>
          </p:nvSpPr>
          <p:spPr>
            <a:xfrm>
              <a:off x="5520542" y="2190194"/>
              <a:ext cx="875124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bg2">
                      <a:lumMod val="50000"/>
                    </a:schemeClr>
                  </a:solidFill>
                  <a:latin typeface="Times New Roman"/>
                  <a:cs typeface="Times New Roman"/>
                </a:rPr>
                <a:t>Cold (39”)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5D19169-D5B6-4685-41A2-759C42BEBD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33"/>
          <a:stretch/>
        </p:blipFill>
        <p:spPr>
          <a:xfrm>
            <a:off x="2017370" y="1800834"/>
            <a:ext cx="1905162" cy="6858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406E60-B48E-A3AD-83E5-B221B1CC1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65" y="1777101"/>
            <a:ext cx="1798883" cy="7382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CC7D4F-D0EB-9665-034C-EF0AF4D15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6" y="3151602"/>
            <a:ext cx="2426886" cy="7030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FCD396-C894-4286-A76E-E0C0A6478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7" y="2504154"/>
            <a:ext cx="2630086" cy="6242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F5FFA0-5A5A-0E51-DA8E-285ABC2C1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251" y="2822878"/>
            <a:ext cx="1227390" cy="7030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35190A-4EB3-65EE-A343-7B10F63403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0626" y="4087236"/>
            <a:ext cx="9509366" cy="5097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B6206CC-3DC8-E638-0DA3-53BFBC90FA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274" y="4596951"/>
            <a:ext cx="2194313" cy="75719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FAA705F-0965-4050-123D-A4EC02B07C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9548" y="4596951"/>
            <a:ext cx="2170920" cy="7185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18C123F-C073-0B26-4E4E-BD7E5469D8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07781" y="4585395"/>
            <a:ext cx="2204601" cy="6918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7D349C-8609-DC5D-94E4-F65E47C5E0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03412" y="4605167"/>
            <a:ext cx="2008280" cy="4772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BCC6D67-E5A3-ABD3-9C82-C2D845CE8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0626" y="5464207"/>
            <a:ext cx="3277975" cy="3875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EC7899E-9DFF-5CFD-BED6-07535F22588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53467"/>
          <a:stretch/>
        </p:blipFill>
        <p:spPr>
          <a:xfrm>
            <a:off x="2935274" y="5863859"/>
            <a:ext cx="2137903" cy="3624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8D3525F-B76B-B81F-E9FD-1FAF385D88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14007" y="5825176"/>
            <a:ext cx="2137903" cy="4055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5F65B92-D94E-FD80-7DD0-1A3866AEC6C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9436"/>
          <a:stretch/>
        </p:blipFill>
        <p:spPr>
          <a:xfrm>
            <a:off x="5399548" y="5863859"/>
            <a:ext cx="2137903" cy="393816"/>
          </a:xfrm>
          <a:prstGeom prst="rect">
            <a:avLst/>
          </a:prstGeom>
        </p:spPr>
      </p:pic>
      <p:pic>
        <p:nvPicPr>
          <p:cNvPr id="17" name="Picture 2" descr="Temple University - FYE 2020">
            <a:extLst>
              <a:ext uri="{FF2B5EF4-FFF2-40B4-BE49-F238E27FC236}">
                <a16:creationId xmlns:a16="http://schemas.microsoft.com/office/drawing/2014/main" id="{E9DFBF35-43F3-721F-7F1D-1D331100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36D41F-C92D-5F3E-67C1-F2AD7C1979F3}"/>
              </a:ext>
            </a:extLst>
          </p:cNvPr>
          <p:cNvSpPr txBox="1"/>
          <p:nvPr/>
        </p:nvSpPr>
        <p:spPr>
          <a:xfrm>
            <a:off x="4732792" y="4000231"/>
            <a:ext cx="6326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Schematic 3</a:t>
            </a:r>
            <a:r>
              <a:rPr lang="en-US" sz="1100"/>
              <a:t>: Cross sectional view of the final heat exchange system with outlined head loss and water flow</a:t>
            </a:r>
          </a:p>
        </p:txBody>
      </p:sp>
    </p:spTree>
    <p:extLst>
      <p:ext uri="{BB962C8B-B14F-4D97-AF65-F5344CB8AC3E}">
        <p14:creationId xmlns:p14="http://schemas.microsoft.com/office/powerpoint/2010/main" val="55778923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11</a:t>
            </a:fld>
            <a:r>
              <a:rPr lang="en-US"/>
              <a:t>	</a:t>
            </a:r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AF0639C-6217-B7F4-87CD-52564CFDED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813657"/>
              </p:ext>
            </p:extLst>
          </p:nvPr>
        </p:nvGraphicFramePr>
        <p:xfrm>
          <a:off x="3979216" y="4243603"/>
          <a:ext cx="4294527" cy="2005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C832AF2-5EA1-4877-87F7-35E1977DAE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5102109"/>
              </p:ext>
            </p:extLst>
          </p:nvPr>
        </p:nvGraphicFramePr>
        <p:xfrm>
          <a:off x="922020" y="1807696"/>
          <a:ext cx="5204460" cy="213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A9152D2-0B4A-46EF-9269-EA1EF0B6C0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2651316"/>
              </p:ext>
            </p:extLst>
          </p:nvPr>
        </p:nvGraphicFramePr>
        <p:xfrm>
          <a:off x="6245134" y="1807696"/>
          <a:ext cx="5204460" cy="213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78E8AD4-E3D8-B77E-5911-F61FC715B980}"/>
              </a:ext>
            </a:extLst>
          </p:cNvPr>
          <p:cNvSpPr txBox="1"/>
          <p:nvPr/>
        </p:nvSpPr>
        <p:spPr>
          <a:xfrm>
            <a:off x="1097280" y="3812716"/>
            <a:ext cx="5204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Figure 1</a:t>
            </a:r>
            <a:r>
              <a:rPr lang="en-US" sz="1100"/>
              <a:t>: Theoretical hot and cold output temperatures of both counter and parallel flows with varying cold flowrates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F7614-7748-15B5-FD1F-4A33F3ED1557}"/>
              </a:ext>
            </a:extLst>
          </p:cNvPr>
          <p:cNvSpPr txBox="1"/>
          <p:nvPr/>
        </p:nvSpPr>
        <p:spPr>
          <a:xfrm>
            <a:off x="6363789" y="3825626"/>
            <a:ext cx="5204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Figure 2</a:t>
            </a:r>
            <a:r>
              <a:rPr lang="en-US" sz="1100"/>
              <a:t>: Theoretical hot and cold output temperatures of both counter and parallel flows with varying hot flowrates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DBB78-2218-B9D2-8451-C48BA65676A6}"/>
              </a:ext>
            </a:extLst>
          </p:cNvPr>
          <p:cNvSpPr txBox="1"/>
          <p:nvPr/>
        </p:nvSpPr>
        <p:spPr>
          <a:xfrm>
            <a:off x="8232549" y="5674279"/>
            <a:ext cx="24846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Figure 3</a:t>
            </a:r>
            <a:r>
              <a:rPr lang="en-US" sz="1100"/>
              <a:t>: Theoretical hot and cold output temperatures for the counter flow heat exchanger at different lengths</a:t>
            </a:r>
          </a:p>
        </p:txBody>
      </p:sp>
    </p:spTree>
    <p:extLst>
      <p:ext uri="{BB962C8B-B14F-4D97-AF65-F5344CB8AC3E}">
        <p14:creationId xmlns:p14="http://schemas.microsoft.com/office/powerpoint/2010/main" val="327398560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SolidWorks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12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Flow2">
            <a:hlinkClick r:id="" action="ppaction://media"/>
            <a:extLst>
              <a:ext uri="{FF2B5EF4-FFF2-40B4-BE49-F238E27FC236}">
                <a16:creationId xmlns:a16="http://schemas.microsoft.com/office/drawing/2014/main" id="{2D2A3A4B-30CB-35C6-9651-6198939C6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5558" y="443221"/>
            <a:ext cx="3336925" cy="2114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FlowAnimation_1">
            <a:hlinkClick r:id="" action="ppaction://media"/>
            <a:extLst>
              <a:ext uri="{FF2B5EF4-FFF2-40B4-BE49-F238E27FC236}">
                <a16:creationId xmlns:a16="http://schemas.microsoft.com/office/drawing/2014/main" id="{E10DE30A-559C-3D1F-9230-D233268665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2934" y="2695576"/>
            <a:ext cx="11566131" cy="2770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738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Design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E05C90-4E4D-6797-D755-7A1E7D7CC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616" y="1736315"/>
            <a:ext cx="9873093" cy="40655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13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6A361-A4AA-7936-070C-424405B048F4}"/>
              </a:ext>
            </a:extLst>
          </p:cNvPr>
          <p:cNvSpPr txBox="1"/>
          <p:nvPr/>
        </p:nvSpPr>
        <p:spPr>
          <a:xfrm>
            <a:off x="3975947" y="5802383"/>
            <a:ext cx="520445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/>
              <a:t>Schematic 4: </a:t>
            </a:r>
            <a:r>
              <a:rPr lang="en-US" sz="1100" dirty="0"/>
              <a:t>Isometric view of final heat exchanger prototype</a:t>
            </a:r>
            <a:endParaRPr lang="en-US" sz="11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279548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92D748-C21B-93D0-1692-2F447A12B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5427" y="1846263"/>
            <a:ext cx="9501471" cy="40227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14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2E993A-F034-4E95-B01A-8AC02CA0BB07}"/>
              </a:ext>
            </a:extLst>
          </p:cNvPr>
          <p:cNvSpPr txBox="1"/>
          <p:nvPr/>
        </p:nvSpPr>
        <p:spPr>
          <a:xfrm>
            <a:off x="3524391" y="5647160"/>
            <a:ext cx="520445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/>
              <a:t>Schematic 5</a:t>
            </a:r>
            <a:r>
              <a:rPr lang="en-US" sz="1100" dirty="0"/>
              <a:t>: Drawing and dimensions of final heat exchanger prototype</a:t>
            </a:r>
          </a:p>
        </p:txBody>
      </p:sp>
    </p:spTree>
    <p:extLst>
      <p:ext uri="{BB962C8B-B14F-4D97-AF65-F5344CB8AC3E}">
        <p14:creationId xmlns:p14="http://schemas.microsoft.com/office/powerpoint/2010/main" val="295414288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2F3-EEF7-006E-4052-9BB5E065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B2455-D8F1-0C74-FB3D-1F3B16A9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15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C2EFF708-0E06-5F3B-4D8B-4115391E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8C8E21-1E45-5231-9595-48A0D1E36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835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0A91-A0F6-A022-4376-C33C29C6E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Model &amp; draw heat exchanger components in SolidWorks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bill of materials </a:t>
            </a:r>
            <a:r>
              <a:rPr lang="en-US">
                <a:sym typeface="Wingdings" panose="05000000000000000000" pitchFamily="2" charset="2"/>
              </a:rPr>
              <a:t>--&gt; place part orders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Manufacture in house parts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Assemble &amp; solder heat exchanger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Leakage tests on heat exchanger</a:t>
            </a:r>
          </a:p>
          <a:p>
            <a:pPr marL="457200" indent="-457200">
              <a:buFont typeface="+mj-lt"/>
              <a:buAutoNum type="arabicPeriod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16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81991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Bill of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17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80A4C54-DD29-D062-CE05-75F6D317A5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080562"/>
              </p:ext>
            </p:extLst>
          </p:nvPr>
        </p:nvGraphicFramePr>
        <p:xfrm>
          <a:off x="1147763" y="1823775"/>
          <a:ext cx="9956799" cy="4154990"/>
        </p:xfrm>
        <a:graphic>
          <a:graphicData uri="http://schemas.openxmlformats.org/drawingml/2006/table">
            <a:tbl>
              <a:tblPr/>
              <a:tblGrid>
                <a:gridCol w="900551">
                  <a:extLst>
                    <a:ext uri="{9D8B030D-6E8A-4147-A177-3AD203B41FA5}">
                      <a16:colId xmlns:a16="http://schemas.microsoft.com/office/drawing/2014/main" val="382502436"/>
                    </a:ext>
                  </a:extLst>
                </a:gridCol>
                <a:gridCol w="900551">
                  <a:extLst>
                    <a:ext uri="{9D8B030D-6E8A-4147-A177-3AD203B41FA5}">
                      <a16:colId xmlns:a16="http://schemas.microsoft.com/office/drawing/2014/main" val="4272822304"/>
                    </a:ext>
                  </a:extLst>
                </a:gridCol>
                <a:gridCol w="3044117">
                  <a:extLst>
                    <a:ext uri="{9D8B030D-6E8A-4147-A177-3AD203B41FA5}">
                      <a16:colId xmlns:a16="http://schemas.microsoft.com/office/drawing/2014/main" val="2900542519"/>
                    </a:ext>
                  </a:extLst>
                </a:gridCol>
                <a:gridCol w="646875">
                  <a:extLst>
                    <a:ext uri="{9D8B030D-6E8A-4147-A177-3AD203B41FA5}">
                      <a16:colId xmlns:a16="http://schemas.microsoft.com/office/drawing/2014/main" val="896528471"/>
                    </a:ext>
                  </a:extLst>
                </a:gridCol>
                <a:gridCol w="710294">
                  <a:extLst>
                    <a:ext uri="{9D8B030D-6E8A-4147-A177-3AD203B41FA5}">
                      <a16:colId xmlns:a16="http://schemas.microsoft.com/office/drawing/2014/main" val="3685131490"/>
                    </a:ext>
                  </a:extLst>
                </a:gridCol>
                <a:gridCol w="3754411">
                  <a:extLst>
                    <a:ext uri="{9D8B030D-6E8A-4147-A177-3AD203B41FA5}">
                      <a16:colId xmlns:a16="http://schemas.microsoft.com/office/drawing/2014/main" val="1497587688"/>
                    </a:ext>
                  </a:extLst>
                </a:gridCol>
              </a:tblGrid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ITEM NO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MFR NO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66359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5175K136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 Pipe 1.125 OD x 1.055 ID x 57 L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$0.53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Provided by COE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86089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5175K136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 Pipe 1.125 OD x 1.055 ID x 2 L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$0.53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Provided by COE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39506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5175K138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 Pipe 1.625 OD x 1.527 ID x 39 L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$1.08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Provided by COE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515952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5175K138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 Pipe 1.625 OD x 1.527 ID x 8 L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$1.08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Provided by COE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814629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Backing Board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Provided by COE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77722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3D Print Brackets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3D Printed in COE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617438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5520K215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Solder-Connect Fitting for Copper Tubing (Tee)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$19.30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Right-Angle Tee, Female Socket-Connect, 1-1/2 x 1 Tube Size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343286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5520K411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Solder-Connect Fitting for Copper Tubing (Adaptor)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$9.30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Adapter, Female Socket-Connect, 1 Tube Size x 3/4 NPT Female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748967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47865K55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Brass On/Off Valve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$28.41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Solder-Connect Female for 1-1/8" Tube OD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205215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8624K44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Moisture-Resistant HDPE Rod 2-1/2 OD x 24 L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$74.50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Makes 8 pieces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280912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5350K31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Zinc-Plated Steel Barbed Hose Fitting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$4.86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Air and Water, Adapter for 1/4" Hose ID, 1/8 NPT Male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509246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$336.93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71680"/>
                  </a:ext>
                </a:extLst>
              </a:tr>
              <a:tr h="296785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$227.71</a:t>
                      </a: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188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7E52931-DDC1-1E4A-9409-3FFB3565882B}"/>
              </a:ext>
            </a:extLst>
          </p:cNvPr>
          <p:cNvSpPr txBox="1"/>
          <p:nvPr/>
        </p:nvSpPr>
        <p:spPr>
          <a:xfrm>
            <a:off x="3346583" y="6025747"/>
            <a:ext cx="5559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Figure 4</a:t>
            </a:r>
            <a:r>
              <a:rPr lang="en-US" sz="1100"/>
              <a:t>: Chart of All Components of the Heat Exchanger System with Corresponding Costs</a:t>
            </a:r>
          </a:p>
        </p:txBody>
      </p:sp>
    </p:spTree>
    <p:extLst>
      <p:ext uri="{BB962C8B-B14F-4D97-AF65-F5344CB8AC3E}">
        <p14:creationId xmlns:p14="http://schemas.microsoft.com/office/powerpoint/2010/main" val="93948433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6B4BC2-FBD0-D0DD-0D17-43DCB157E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391" b="9083"/>
          <a:stretch/>
        </p:blipFill>
        <p:spPr>
          <a:xfrm>
            <a:off x="1542662" y="1996755"/>
            <a:ext cx="9167002" cy="39686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Assembly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18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50481-5EC4-2429-5229-00B7F0A4F838}"/>
              </a:ext>
            </a:extLst>
          </p:cNvPr>
          <p:cNvSpPr txBox="1"/>
          <p:nvPr/>
        </p:nvSpPr>
        <p:spPr>
          <a:xfrm>
            <a:off x="3524391" y="5745938"/>
            <a:ext cx="520445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/>
              <a:t>Schematic 6</a:t>
            </a:r>
            <a:r>
              <a:rPr lang="en-US" sz="1100" dirty="0"/>
              <a:t>: Blown up view of part assembly for final heat exchanger prototype</a:t>
            </a:r>
          </a:p>
        </p:txBody>
      </p:sp>
    </p:spTree>
    <p:extLst>
      <p:ext uri="{BB962C8B-B14F-4D97-AF65-F5344CB8AC3E}">
        <p14:creationId xmlns:p14="http://schemas.microsoft.com/office/powerpoint/2010/main" val="236679069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Mounting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0A91-A0F6-A022-4376-C33C29C6E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177628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Material: High Density Polyurethane ~0.4 W/m*K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HDPE chosen to isolate thermocouples from adjacent heat transfer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Sized so probe sits in stream, not to interrupt flow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Press fit onto copper tubing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Leak tested separately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7AA750-37B9-0E4B-6901-9B758372C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255094" y="2692959"/>
            <a:ext cx="2472129" cy="30896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19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DC43BD-265A-4D09-4877-BE5411564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465" y="3796092"/>
            <a:ext cx="2026719" cy="2258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4B1818-B00F-88BB-D52A-A42B48ACF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556" y="1845734"/>
            <a:ext cx="1975105" cy="2954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365AD1-34AF-F2A9-8A9E-22A9602DE79C}"/>
              </a:ext>
            </a:extLst>
          </p:cNvPr>
          <p:cNvSpPr txBox="1"/>
          <p:nvPr/>
        </p:nvSpPr>
        <p:spPr>
          <a:xfrm>
            <a:off x="6911058" y="5872938"/>
            <a:ext cx="520445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/>
              <a:t>Image1</a:t>
            </a:r>
            <a:r>
              <a:rPr lang="en-US" sz="1100" dirty="0"/>
              <a:t>: 3D Schematic and actual view of sensor mounting</a:t>
            </a:r>
          </a:p>
        </p:txBody>
      </p:sp>
    </p:spTree>
    <p:extLst>
      <p:ext uri="{BB962C8B-B14F-4D97-AF65-F5344CB8AC3E}">
        <p14:creationId xmlns:p14="http://schemas.microsoft.com/office/powerpoint/2010/main" val="24187599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DE3B-994E-9488-2A96-0FAB85DB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Table of Contents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36BCF-276C-D734-CE6F-CD5CF0E3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 Calculations</a:t>
            </a:r>
            <a:endParaRPr lang="en-US"/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 Prototype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 Fabrication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 Testing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9606-81C7-35B8-2D8C-9E8CFF5C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1ED3E32B-7F91-5D33-B0FC-E7BABDEC4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8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Tubing Prep and Assembly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DF8561A-670E-2297-2EC8-4AB6A30914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Tubing cut with pipe cutter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Dry fitment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Prepare connections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/>
              <a:t>Scuff tubing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/>
              <a:t>Flux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Solder 1</a:t>
            </a:r>
            <a:r>
              <a:rPr lang="en-US" baseline="30000"/>
              <a:t>st</a:t>
            </a:r>
            <a:r>
              <a:rPr lang="en-US"/>
              <a:t> set connections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Press sensor collars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Solder 2</a:t>
            </a:r>
            <a:r>
              <a:rPr lang="en-US" baseline="30000"/>
              <a:t>nd</a:t>
            </a:r>
            <a:r>
              <a:rPr lang="en-US"/>
              <a:t> set connections</a:t>
            </a:r>
          </a:p>
          <a:p>
            <a:endParaRPr lang="en-US"/>
          </a:p>
        </p:txBody>
      </p:sp>
      <p:pic>
        <p:nvPicPr>
          <p:cNvPr id="7" name="Content Placeholder 21">
            <a:extLst>
              <a:ext uri="{FF2B5EF4-FFF2-40B4-BE49-F238E27FC236}">
                <a16:creationId xmlns:a16="http://schemas.microsoft.com/office/drawing/2014/main" id="{C9E2325D-1F4E-A1A8-F2EF-3F1FE48C94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185300" y="4043051"/>
            <a:ext cx="6409679" cy="1885343"/>
          </a:xfrm>
        </p:spPr>
      </p:pic>
      <p:pic>
        <p:nvPicPr>
          <p:cNvPr id="2050" name="Picture 2" descr="Properly soldering no-lead copper alloys - Construction Specifier">
            <a:extLst>
              <a:ext uri="{FF2B5EF4-FFF2-40B4-BE49-F238E27FC236}">
                <a16:creationId xmlns:a16="http://schemas.microsoft.com/office/drawing/2014/main" id="{C333438C-5E58-4599-1B0D-168877BC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629" y="1959214"/>
            <a:ext cx="2797523" cy="19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20 Ton Shop Press - Hydraulic Shop Presses on Sale">
            <a:extLst>
              <a:ext uri="{FF2B5EF4-FFF2-40B4-BE49-F238E27FC236}">
                <a16:creationId xmlns:a16="http://schemas.microsoft.com/office/drawing/2014/main" id="{25A67C25-5E02-6507-4D78-C5A3ECD98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712" b="3231"/>
          <a:stretch/>
        </p:blipFill>
        <p:spPr bwMode="auto">
          <a:xfrm>
            <a:off x="8936113" y="1883560"/>
            <a:ext cx="1246560" cy="207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764182-99E7-0CEA-E411-D371A4153FC9}"/>
              </a:ext>
            </a:extLst>
          </p:cNvPr>
          <p:cNvSpPr txBox="1"/>
          <p:nvPr/>
        </p:nvSpPr>
        <p:spPr>
          <a:xfrm>
            <a:off x="7052169" y="5915272"/>
            <a:ext cx="349701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/>
              <a:t>Image 2</a:t>
            </a:r>
            <a:r>
              <a:rPr lang="en-US" sz="1100" dirty="0"/>
              <a:t>: Solder and Press sensor Assembly </a:t>
            </a:r>
          </a:p>
        </p:txBody>
      </p:sp>
    </p:spTree>
    <p:extLst>
      <p:ext uri="{BB962C8B-B14F-4D97-AF65-F5344CB8AC3E}">
        <p14:creationId xmlns:p14="http://schemas.microsoft.com/office/powerpoint/2010/main" val="100602719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Fabrication Re-considerations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0A91-A0F6-A022-4376-C33C29C6E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NPT threading wears out in HDPE – different material or mounting style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Low tolerance copper tubing not adequate for press 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Longer barbs for pressure 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Ball valve leakage – likely from over heating of seal during soldering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Design thermocouple connector manifold – take readings more efficiently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21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07973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2F3-EEF7-006E-4052-9BB5E065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0F539-90CE-E917-B22F-FED1202FD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cap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B2455-D8F1-0C74-FB3D-1F3B16A9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22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C2EFF708-0E06-5F3B-4D8B-4115391E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69753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641A-014A-B38B-7660-C5730CAC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Apparatus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921654-2EF9-2908-25A5-C31C1287D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2840" y="1736566"/>
            <a:ext cx="7047280" cy="41905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22069-251D-3E95-6524-C32C0DAA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23</a:t>
            </a:fld>
            <a:endParaRPr lang="en-US"/>
          </a:p>
        </p:txBody>
      </p:sp>
      <p:pic>
        <p:nvPicPr>
          <p:cNvPr id="7" name="Picture 2" descr="Temple University - FYE 2020">
            <a:extLst>
              <a:ext uri="{FF2B5EF4-FFF2-40B4-BE49-F238E27FC236}">
                <a16:creationId xmlns:a16="http://schemas.microsoft.com/office/drawing/2014/main" id="{9F1CF1E4-CFE5-8C46-0618-C648B189D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8BA6A5-B955-A9ED-FC93-37CEFC7F3C29}"/>
              </a:ext>
            </a:extLst>
          </p:cNvPr>
          <p:cNvSpPr txBox="1"/>
          <p:nvPr/>
        </p:nvSpPr>
        <p:spPr>
          <a:xfrm>
            <a:off x="3975947" y="5915272"/>
            <a:ext cx="520445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/>
              <a:t>Image 3</a:t>
            </a:r>
            <a:r>
              <a:rPr lang="en-US" sz="1100" dirty="0"/>
              <a:t>: Complete view of testing apparatus and set up in parallel flow</a:t>
            </a:r>
          </a:p>
        </p:txBody>
      </p:sp>
    </p:spTree>
    <p:extLst>
      <p:ext uri="{BB962C8B-B14F-4D97-AF65-F5344CB8AC3E}">
        <p14:creationId xmlns:p14="http://schemas.microsoft.com/office/powerpoint/2010/main" val="58871331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0A91-A0F6-A022-4376-C33C29C6E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cs typeface="Calibri"/>
              </a:rPr>
              <a:t>Allow hot water tank to heat to ~65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  <a:cs typeface="Calibri"/>
              </a:rPr>
              <a:t>°</a:t>
            </a:r>
            <a:r>
              <a:rPr lang="en-US">
                <a:ea typeface="Cambria Math" panose="02040503050406030204" pitchFamily="18" charset="0"/>
                <a:cs typeface="Calibri"/>
              </a:rPr>
              <a:t>C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  <a:cs typeface="Calibri"/>
              </a:rPr>
              <a:t> (</a:t>
            </a:r>
            <a:r>
              <a:rPr lang="en-US">
                <a:ea typeface="Cambria Math" panose="02040503050406030204" pitchFamily="18" charset="0"/>
                <a:cs typeface="Calibri"/>
              </a:rPr>
              <a:t>3+ </a:t>
            </a:r>
            <a:r>
              <a:rPr lang="en-US" err="1">
                <a:ea typeface="Cambria Math" panose="02040503050406030204" pitchFamily="18" charset="0"/>
                <a:cs typeface="Calibri"/>
              </a:rPr>
              <a:t>hrs</a:t>
            </a:r>
            <a:r>
              <a:rPr lang="en-US">
                <a:ea typeface="Cambria Math" panose="02040503050406030204" pitchFamily="18" charset="0"/>
                <a:cs typeface="Calibri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ea typeface="Cambria Math" panose="02040503050406030204" pitchFamily="18" charset="0"/>
                <a:cs typeface="Calibri"/>
              </a:rPr>
              <a:t>Install thermocouples and attach pressure lines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ea typeface="Cambria Math" panose="02040503050406030204" pitchFamily="18" charset="0"/>
                <a:cs typeface="Calibri"/>
              </a:rPr>
              <a:t>Attach water lines to heat exchanger – configure parallel or counter flow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ea typeface="Cambria Math" panose="02040503050406030204" pitchFamily="18" charset="0"/>
                <a:cs typeface="Calibri"/>
              </a:rPr>
              <a:t>Open cold water spicket and turn on hot water pump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ea typeface="Cambria Math" panose="02040503050406030204" pitchFamily="18" charset="0"/>
                <a:cs typeface="Calibri"/>
              </a:rPr>
              <a:t>Adjust flow rates to trial specification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ea typeface="Cambria Math" panose="02040503050406030204" pitchFamily="18" charset="0"/>
                <a:cs typeface="Calibri"/>
              </a:rPr>
              <a:t>Allow temperatures to stabilize then read 3x per trial: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b="1">
                <a:ea typeface="Cambria Math" panose="02040503050406030204" pitchFamily="18" charset="0"/>
                <a:cs typeface="Calibri"/>
              </a:rPr>
              <a:t>Inlet hot &amp; cold temperatures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b="1">
                <a:ea typeface="Cambria Math" panose="02040503050406030204" pitchFamily="18" charset="0"/>
                <a:cs typeface="Calibri"/>
              </a:rPr>
              <a:t>Outlet hot &amp; cold temperatures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b="1">
                <a:ea typeface="Cambria Math" panose="02040503050406030204" pitchFamily="18" charset="0"/>
                <a:cs typeface="Calibri"/>
              </a:rPr>
              <a:t>Pressure differential hot &amp; cold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ea typeface="Cambria Math" panose="02040503050406030204" pitchFamily="18" charset="0"/>
                <a:cs typeface="Calibri"/>
              </a:rPr>
              <a:t>Allow hot water tank to reheat in between trials (~15min)</a:t>
            </a:r>
            <a:endParaRPr lang="en-US">
              <a:cs typeface="Calibri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cs typeface="Calibri"/>
            </a:endParaRPr>
          </a:p>
          <a:p>
            <a:pPr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24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7317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54-33ED-763E-9EC1-1EFD0DB0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Example</a:t>
            </a:r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5046F6B8-ADEA-2A96-1572-D03FFB19A7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7463" y="1846263"/>
            <a:ext cx="7138987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2BEF1-2F2A-3C48-FB84-185226F0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C5BDB-465F-843B-17BC-734EAA590680}"/>
              </a:ext>
            </a:extLst>
          </p:cNvPr>
          <p:cNvSpPr txBox="1"/>
          <p:nvPr/>
        </p:nvSpPr>
        <p:spPr>
          <a:xfrm>
            <a:off x="4145280" y="5872938"/>
            <a:ext cx="520445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/>
              <a:t>Video 1</a:t>
            </a:r>
            <a:r>
              <a:rPr lang="en-US" sz="1100" dirty="0"/>
              <a:t>: Running experimental trials for counterflow flow rates</a:t>
            </a:r>
            <a:endParaRPr lang="en-US" sz="11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979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39D4-B704-2EDB-3A1B-E6A2F271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8D62-AB10-60E1-5001-DC108A437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Thermocouple failure and calibration errors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Rebuild attempted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Offset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Cavitation in hot 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Pressure reading inaccuracies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Small leaks from NPT threads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Plastic tubing failure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B8E26-E006-C77F-DABE-36B3BAA6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6BE77-13F0-6A85-F527-CA7DAE507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59" r="29769" b="49453"/>
          <a:stretch/>
        </p:blipFill>
        <p:spPr>
          <a:xfrm>
            <a:off x="5707463" y="3947814"/>
            <a:ext cx="2617596" cy="1677961"/>
          </a:xfrm>
          <a:prstGeom prst="rect">
            <a:avLst/>
          </a:prstGeom>
        </p:spPr>
      </p:pic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532F4EF7-7412-999E-D12D-C140768E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2E6D1-612B-8C9B-AEFF-EB74A54B2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98241" y="2759351"/>
            <a:ext cx="3649069" cy="2089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77E67-0934-CE4F-E7D5-5940DB96B7AF}"/>
              </a:ext>
            </a:extLst>
          </p:cNvPr>
          <p:cNvSpPr txBox="1"/>
          <p:nvPr/>
        </p:nvSpPr>
        <p:spPr>
          <a:xfrm>
            <a:off x="6854613" y="5731827"/>
            <a:ext cx="383568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/>
              <a:t>Image 4</a:t>
            </a:r>
            <a:r>
              <a:rPr lang="en-US" sz="1100" dirty="0"/>
              <a:t>: Rebuilt thermal couple and attached pressure tube</a:t>
            </a:r>
          </a:p>
        </p:txBody>
      </p:sp>
    </p:spTree>
    <p:extLst>
      <p:ext uri="{BB962C8B-B14F-4D97-AF65-F5344CB8AC3E}">
        <p14:creationId xmlns:p14="http://schemas.microsoft.com/office/powerpoint/2010/main" val="119947371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2F3-EEF7-006E-4052-9BB5E065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0F539-90CE-E917-B22F-FED1202FD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cap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B2455-D8F1-0C74-FB3D-1F3B16A9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27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C2EFF708-0E06-5F3B-4D8B-4115391E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83132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9C6DB-D920-EDAE-9B61-4D0B6E17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3FF17A-B98F-EC96-C11C-8D7696316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7438"/>
              </p:ext>
            </p:extLst>
          </p:nvPr>
        </p:nvGraphicFramePr>
        <p:xfrm>
          <a:off x="2183851" y="909134"/>
          <a:ext cx="7824298" cy="5039732"/>
        </p:xfrm>
        <a:graphic>
          <a:graphicData uri="http://schemas.openxmlformats.org/drawingml/2006/table">
            <a:tbl>
              <a:tblPr/>
              <a:tblGrid>
                <a:gridCol w="1226659">
                  <a:extLst>
                    <a:ext uri="{9D8B030D-6E8A-4147-A177-3AD203B41FA5}">
                      <a16:colId xmlns:a16="http://schemas.microsoft.com/office/drawing/2014/main" val="616301787"/>
                    </a:ext>
                  </a:extLst>
                </a:gridCol>
                <a:gridCol w="271250">
                  <a:extLst>
                    <a:ext uri="{9D8B030D-6E8A-4147-A177-3AD203B41FA5}">
                      <a16:colId xmlns:a16="http://schemas.microsoft.com/office/drawing/2014/main" val="1938725388"/>
                    </a:ext>
                  </a:extLst>
                </a:gridCol>
                <a:gridCol w="802831">
                  <a:extLst>
                    <a:ext uri="{9D8B030D-6E8A-4147-A177-3AD203B41FA5}">
                      <a16:colId xmlns:a16="http://schemas.microsoft.com/office/drawing/2014/main" val="2967821022"/>
                    </a:ext>
                  </a:extLst>
                </a:gridCol>
                <a:gridCol w="1098792">
                  <a:extLst>
                    <a:ext uri="{9D8B030D-6E8A-4147-A177-3AD203B41FA5}">
                      <a16:colId xmlns:a16="http://schemas.microsoft.com/office/drawing/2014/main" val="38373200"/>
                    </a:ext>
                  </a:extLst>
                </a:gridCol>
                <a:gridCol w="1140457">
                  <a:extLst>
                    <a:ext uri="{9D8B030D-6E8A-4147-A177-3AD203B41FA5}">
                      <a16:colId xmlns:a16="http://schemas.microsoft.com/office/drawing/2014/main" val="671216754"/>
                    </a:ext>
                  </a:extLst>
                </a:gridCol>
                <a:gridCol w="607439">
                  <a:extLst>
                    <a:ext uri="{9D8B030D-6E8A-4147-A177-3AD203B41FA5}">
                      <a16:colId xmlns:a16="http://schemas.microsoft.com/office/drawing/2014/main" val="2147534548"/>
                    </a:ext>
                  </a:extLst>
                </a:gridCol>
                <a:gridCol w="723812">
                  <a:extLst>
                    <a:ext uri="{9D8B030D-6E8A-4147-A177-3AD203B41FA5}">
                      <a16:colId xmlns:a16="http://schemas.microsoft.com/office/drawing/2014/main" val="1721821741"/>
                    </a:ext>
                  </a:extLst>
                </a:gridCol>
                <a:gridCol w="723812">
                  <a:extLst>
                    <a:ext uri="{9D8B030D-6E8A-4147-A177-3AD203B41FA5}">
                      <a16:colId xmlns:a16="http://schemas.microsoft.com/office/drawing/2014/main" val="3225280604"/>
                    </a:ext>
                  </a:extLst>
                </a:gridCol>
                <a:gridCol w="565775">
                  <a:extLst>
                    <a:ext uri="{9D8B030D-6E8A-4147-A177-3AD203B41FA5}">
                      <a16:colId xmlns:a16="http://schemas.microsoft.com/office/drawing/2014/main" val="2240330053"/>
                    </a:ext>
                  </a:extLst>
                </a:gridCol>
                <a:gridCol w="663471">
                  <a:extLst>
                    <a:ext uri="{9D8B030D-6E8A-4147-A177-3AD203B41FA5}">
                      <a16:colId xmlns:a16="http://schemas.microsoft.com/office/drawing/2014/main" val="408896348"/>
                    </a:ext>
                  </a:extLst>
                </a:gridCol>
              </a:tblGrid>
              <a:tr h="343430"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 Side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Cold Side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Cold Inlet Temp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Cold Outlet Temp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Bath Temp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 Inlet Temp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 Outlet Temp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0351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Cold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218707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Hot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256120"/>
                  </a:ext>
                </a:extLst>
              </a:tr>
              <a:tr h="343430">
                <a:tc rowSpan="3"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392611"/>
                  </a:ext>
                </a:extLst>
              </a:tr>
              <a:tr h="19171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11.73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480907"/>
                  </a:ext>
                </a:extLst>
              </a:tr>
              <a:tr h="34343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Change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130882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Cold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573059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Hot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577670"/>
                  </a:ext>
                </a:extLst>
              </a:tr>
              <a:tr h="343430">
                <a:tc rowSpan="3"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985169"/>
                  </a:ext>
                </a:extLst>
              </a:tr>
              <a:tr h="19171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65.87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506066"/>
                  </a:ext>
                </a:extLst>
              </a:tr>
              <a:tr h="34343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Change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589368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Cold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63160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Hot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490100"/>
                  </a:ext>
                </a:extLst>
              </a:tr>
              <a:tr h="343430">
                <a:tc rowSpan="3"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91780"/>
                  </a:ext>
                </a:extLst>
              </a:tr>
              <a:tr h="19171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724301"/>
                  </a:ext>
                </a:extLst>
              </a:tr>
              <a:tr h="34343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Change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07201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16196BB-2ADA-0108-D687-EED28313FDE0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Parallel Flow Experimental Results</a:t>
            </a:r>
          </a:p>
        </p:txBody>
      </p:sp>
      <p:pic>
        <p:nvPicPr>
          <p:cNvPr id="4" name="Picture 2" descr="Temple University - FYE 2020">
            <a:extLst>
              <a:ext uri="{FF2B5EF4-FFF2-40B4-BE49-F238E27FC236}">
                <a16:creationId xmlns:a16="http://schemas.microsoft.com/office/drawing/2014/main" id="{6A8FD081-2B61-FEF8-7E0F-16D5CCA31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777169-4D21-17ED-9B3C-CDDD11224D72}"/>
              </a:ext>
            </a:extLst>
          </p:cNvPr>
          <p:cNvSpPr txBox="1"/>
          <p:nvPr/>
        </p:nvSpPr>
        <p:spPr>
          <a:xfrm>
            <a:off x="3220578" y="5993427"/>
            <a:ext cx="5750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Figure 5</a:t>
            </a:r>
            <a:r>
              <a:rPr lang="en-US" sz="1100"/>
              <a:t>: Experimental results of the parallel flow heat exchanger tests at different flow rates </a:t>
            </a:r>
          </a:p>
        </p:txBody>
      </p:sp>
    </p:spTree>
    <p:extLst>
      <p:ext uri="{BB962C8B-B14F-4D97-AF65-F5344CB8AC3E}">
        <p14:creationId xmlns:p14="http://schemas.microsoft.com/office/powerpoint/2010/main" val="99491513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9C6DB-D920-EDAE-9B61-4D0B6E17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3FF17A-B98F-EC96-C11C-8D7696316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034036"/>
              </p:ext>
            </p:extLst>
          </p:nvPr>
        </p:nvGraphicFramePr>
        <p:xfrm>
          <a:off x="2214331" y="909134"/>
          <a:ext cx="7824298" cy="5039732"/>
        </p:xfrm>
        <a:graphic>
          <a:graphicData uri="http://schemas.openxmlformats.org/drawingml/2006/table">
            <a:tbl>
              <a:tblPr/>
              <a:tblGrid>
                <a:gridCol w="1226659">
                  <a:extLst>
                    <a:ext uri="{9D8B030D-6E8A-4147-A177-3AD203B41FA5}">
                      <a16:colId xmlns:a16="http://schemas.microsoft.com/office/drawing/2014/main" val="616301787"/>
                    </a:ext>
                  </a:extLst>
                </a:gridCol>
                <a:gridCol w="271250">
                  <a:extLst>
                    <a:ext uri="{9D8B030D-6E8A-4147-A177-3AD203B41FA5}">
                      <a16:colId xmlns:a16="http://schemas.microsoft.com/office/drawing/2014/main" val="1938725388"/>
                    </a:ext>
                  </a:extLst>
                </a:gridCol>
                <a:gridCol w="802831">
                  <a:extLst>
                    <a:ext uri="{9D8B030D-6E8A-4147-A177-3AD203B41FA5}">
                      <a16:colId xmlns:a16="http://schemas.microsoft.com/office/drawing/2014/main" val="2967821022"/>
                    </a:ext>
                  </a:extLst>
                </a:gridCol>
                <a:gridCol w="1098792">
                  <a:extLst>
                    <a:ext uri="{9D8B030D-6E8A-4147-A177-3AD203B41FA5}">
                      <a16:colId xmlns:a16="http://schemas.microsoft.com/office/drawing/2014/main" val="38373200"/>
                    </a:ext>
                  </a:extLst>
                </a:gridCol>
                <a:gridCol w="1140457">
                  <a:extLst>
                    <a:ext uri="{9D8B030D-6E8A-4147-A177-3AD203B41FA5}">
                      <a16:colId xmlns:a16="http://schemas.microsoft.com/office/drawing/2014/main" val="671216754"/>
                    </a:ext>
                  </a:extLst>
                </a:gridCol>
                <a:gridCol w="607439">
                  <a:extLst>
                    <a:ext uri="{9D8B030D-6E8A-4147-A177-3AD203B41FA5}">
                      <a16:colId xmlns:a16="http://schemas.microsoft.com/office/drawing/2014/main" val="2147534548"/>
                    </a:ext>
                  </a:extLst>
                </a:gridCol>
                <a:gridCol w="723812">
                  <a:extLst>
                    <a:ext uri="{9D8B030D-6E8A-4147-A177-3AD203B41FA5}">
                      <a16:colId xmlns:a16="http://schemas.microsoft.com/office/drawing/2014/main" val="1721821741"/>
                    </a:ext>
                  </a:extLst>
                </a:gridCol>
                <a:gridCol w="723812">
                  <a:extLst>
                    <a:ext uri="{9D8B030D-6E8A-4147-A177-3AD203B41FA5}">
                      <a16:colId xmlns:a16="http://schemas.microsoft.com/office/drawing/2014/main" val="3225280604"/>
                    </a:ext>
                  </a:extLst>
                </a:gridCol>
                <a:gridCol w="565775">
                  <a:extLst>
                    <a:ext uri="{9D8B030D-6E8A-4147-A177-3AD203B41FA5}">
                      <a16:colId xmlns:a16="http://schemas.microsoft.com/office/drawing/2014/main" val="2240330053"/>
                    </a:ext>
                  </a:extLst>
                </a:gridCol>
                <a:gridCol w="663471">
                  <a:extLst>
                    <a:ext uri="{9D8B030D-6E8A-4147-A177-3AD203B41FA5}">
                      <a16:colId xmlns:a16="http://schemas.microsoft.com/office/drawing/2014/main" val="408896348"/>
                    </a:ext>
                  </a:extLst>
                </a:gridCol>
              </a:tblGrid>
              <a:tr h="343430"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 Side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Cold Side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Cold Inlet Temp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Cold Outlet Temp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Bath Temp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 Inlet Temp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 Outlet Temp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0351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Cold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48.6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11.7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218707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Hot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65.05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48.45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256120"/>
                  </a:ext>
                </a:extLst>
              </a:tr>
              <a:tr h="343430">
                <a:tc rowSpan="3"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48.7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65.4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392611"/>
                  </a:ext>
                </a:extLst>
              </a:tr>
              <a:tr h="19171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5.97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48.50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64.92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48.22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480907"/>
                  </a:ext>
                </a:extLst>
              </a:tr>
              <a:tr h="34343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Change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1.60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16.70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130882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Cold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10.55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66.75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62.4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573059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Hot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64.9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577670"/>
                  </a:ext>
                </a:extLst>
              </a:tr>
              <a:tr h="343430">
                <a:tc rowSpan="3"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985169"/>
                  </a:ext>
                </a:extLst>
              </a:tr>
              <a:tr h="19171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12.40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48.20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64.03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55.87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506066"/>
                  </a:ext>
                </a:extLst>
              </a:tr>
              <a:tr h="34343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Change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8.17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589368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Cold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30.25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49.6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63160"/>
                  </a:ext>
                </a:extLst>
              </a:tr>
              <a:tr h="3434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Hot Flow Rate (L/min)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66.75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490100"/>
                  </a:ext>
                </a:extLst>
              </a:tr>
              <a:tr h="343430">
                <a:tc rowSpan="3"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Trial 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66.7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65.2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91780"/>
                  </a:ext>
                </a:extLst>
              </a:tr>
              <a:tr h="19171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6.30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12.57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65.25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49.8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724301"/>
                  </a:ext>
                </a:extLst>
              </a:tr>
              <a:tr h="34343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Change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2.47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96" marR="6896" marT="68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15.45</a:t>
                      </a:r>
                      <a:endParaRPr lang="en-US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754" marR="82754" marT="41377" marB="4137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07201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16196BB-2ADA-0108-D687-EED28313FDE0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Counter Flow Experimental Results</a:t>
            </a:r>
          </a:p>
        </p:txBody>
      </p:sp>
      <p:pic>
        <p:nvPicPr>
          <p:cNvPr id="4" name="Picture 2" descr="Temple University - FYE 2020">
            <a:extLst>
              <a:ext uri="{FF2B5EF4-FFF2-40B4-BE49-F238E27FC236}">
                <a16:creationId xmlns:a16="http://schemas.microsoft.com/office/drawing/2014/main" id="{64C36C8A-C1E6-ECD9-A470-DBB97EF16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DADE3-E8F9-D550-C057-FFC5FD8B8502}"/>
              </a:ext>
            </a:extLst>
          </p:cNvPr>
          <p:cNvSpPr txBox="1"/>
          <p:nvPr/>
        </p:nvSpPr>
        <p:spPr>
          <a:xfrm>
            <a:off x="3251058" y="5991241"/>
            <a:ext cx="5750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Figure 6</a:t>
            </a:r>
            <a:r>
              <a:rPr lang="en-US" sz="1100"/>
              <a:t>: Experimental results of the counter flow heat exchanger tests at different flow rates </a:t>
            </a:r>
          </a:p>
        </p:txBody>
      </p:sp>
    </p:spTree>
    <p:extLst>
      <p:ext uri="{BB962C8B-B14F-4D97-AF65-F5344CB8AC3E}">
        <p14:creationId xmlns:p14="http://schemas.microsoft.com/office/powerpoint/2010/main" val="40631878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D83840-5A75-6703-B720-CDED8F972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55" y="3881538"/>
            <a:ext cx="6817889" cy="2095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4241F-C963-8BEA-73E9-3943DFCC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7DDDE-A5FF-9A27-C3F0-43083EEAC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/>
              <a:t>Design concentric tube heat exchanger</a:t>
            </a:r>
          </a:p>
          <a:p>
            <a:pPr lvl="1"/>
            <a:r>
              <a:rPr lang="en-US" sz="1400"/>
              <a:t>Create largest temperature difference</a:t>
            </a:r>
          </a:p>
          <a:p>
            <a:pPr lvl="1"/>
            <a:r>
              <a:rPr lang="en-US" sz="1400"/>
              <a:t>Analyze how parameters affect design choices</a:t>
            </a:r>
          </a:p>
          <a:p>
            <a:r>
              <a:rPr lang="en-US" sz="1600"/>
              <a:t>Constraints</a:t>
            </a:r>
          </a:p>
          <a:p>
            <a:pPr lvl="1"/>
            <a:r>
              <a:rPr lang="en-US" sz="1400"/>
              <a:t>Must fit on test bench</a:t>
            </a:r>
          </a:p>
          <a:p>
            <a:pPr lvl="1"/>
            <a:r>
              <a:rPr lang="en-US" sz="1400"/>
              <a:t>Cold flow temp – cold hose water</a:t>
            </a:r>
          </a:p>
          <a:p>
            <a:pPr lvl="1"/>
            <a:r>
              <a:rPr lang="en-US" sz="1400"/>
              <a:t>Hot water temp – small tank w/ water heater &lt; 100</a:t>
            </a:r>
            <a:r>
              <a:rPr lang="en-US" sz="1400">
                <a:latin typeface="Cambria Math" panose="02040503050406030204" pitchFamily="18" charset="0"/>
                <a:ea typeface="Cambria Math" panose="02040503050406030204" pitchFamily="18" charset="0"/>
              </a:rPr>
              <a:t>°C</a:t>
            </a:r>
            <a:endParaRPr lang="en-US" sz="1400"/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F298A-4150-9CC7-27FA-F5BF28D6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3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AF660631-2415-DF73-BB2A-622D08B54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569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Data – Parallel 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30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6CFD499-D347-FDC3-192D-99EEA91FE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0238"/>
              </p:ext>
            </p:extLst>
          </p:nvPr>
        </p:nvGraphicFramePr>
        <p:xfrm>
          <a:off x="673944" y="2319137"/>
          <a:ext cx="10905072" cy="2703194"/>
        </p:xfrm>
        <a:graphic>
          <a:graphicData uri="http://schemas.openxmlformats.org/drawingml/2006/table">
            <a:tbl>
              <a:tblPr/>
              <a:tblGrid>
                <a:gridCol w="982136">
                  <a:extLst>
                    <a:ext uri="{9D8B030D-6E8A-4147-A177-3AD203B41FA5}">
                      <a16:colId xmlns:a16="http://schemas.microsoft.com/office/drawing/2014/main" val="3431383349"/>
                    </a:ext>
                  </a:extLst>
                </a:gridCol>
                <a:gridCol w="836680">
                  <a:extLst>
                    <a:ext uri="{9D8B030D-6E8A-4147-A177-3AD203B41FA5}">
                      <a16:colId xmlns:a16="http://schemas.microsoft.com/office/drawing/2014/main" val="2952598664"/>
                    </a:ext>
                  </a:extLst>
                </a:gridCol>
                <a:gridCol w="969375">
                  <a:extLst>
                    <a:ext uri="{9D8B030D-6E8A-4147-A177-3AD203B41FA5}">
                      <a16:colId xmlns:a16="http://schemas.microsoft.com/office/drawing/2014/main" val="1325794394"/>
                    </a:ext>
                  </a:extLst>
                </a:gridCol>
                <a:gridCol w="812679">
                  <a:extLst>
                    <a:ext uri="{9D8B030D-6E8A-4147-A177-3AD203B41FA5}">
                      <a16:colId xmlns:a16="http://schemas.microsoft.com/office/drawing/2014/main" val="1997546846"/>
                    </a:ext>
                  </a:extLst>
                </a:gridCol>
                <a:gridCol w="838752">
                  <a:extLst>
                    <a:ext uri="{9D8B030D-6E8A-4147-A177-3AD203B41FA5}">
                      <a16:colId xmlns:a16="http://schemas.microsoft.com/office/drawing/2014/main" val="583520178"/>
                    </a:ext>
                  </a:extLst>
                </a:gridCol>
                <a:gridCol w="800946">
                  <a:extLst>
                    <a:ext uri="{9D8B030D-6E8A-4147-A177-3AD203B41FA5}">
                      <a16:colId xmlns:a16="http://schemas.microsoft.com/office/drawing/2014/main" val="3968108110"/>
                    </a:ext>
                  </a:extLst>
                </a:gridCol>
                <a:gridCol w="827019">
                  <a:extLst>
                    <a:ext uri="{9D8B030D-6E8A-4147-A177-3AD203B41FA5}">
                      <a16:colId xmlns:a16="http://schemas.microsoft.com/office/drawing/2014/main" val="797055275"/>
                    </a:ext>
                  </a:extLst>
                </a:gridCol>
                <a:gridCol w="766008">
                  <a:extLst>
                    <a:ext uri="{9D8B030D-6E8A-4147-A177-3AD203B41FA5}">
                      <a16:colId xmlns:a16="http://schemas.microsoft.com/office/drawing/2014/main" val="3267063611"/>
                    </a:ext>
                  </a:extLst>
                </a:gridCol>
                <a:gridCol w="918706">
                  <a:extLst>
                    <a:ext uri="{9D8B030D-6E8A-4147-A177-3AD203B41FA5}">
                      <a16:colId xmlns:a16="http://schemas.microsoft.com/office/drawing/2014/main" val="1011218331"/>
                    </a:ext>
                  </a:extLst>
                </a:gridCol>
                <a:gridCol w="686054">
                  <a:extLst>
                    <a:ext uri="{9D8B030D-6E8A-4147-A177-3AD203B41FA5}">
                      <a16:colId xmlns:a16="http://schemas.microsoft.com/office/drawing/2014/main" val="159413277"/>
                    </a:ext>
                  </a:extLst>
                </a:gridCol>
                <a:gridCol w="838752">
                  <a:extLst>
                    <a:ext uri="{9D8B030D-6E8A-4147-A177-3AD203B41FA5}">
                      <a16:colId xmlns:a16="http://schemas.microsoft.com/office/drawing/2014/main" val="1180101672"/>
                    </a:ext>
                  </a:extLst>
                </a:gridCol>
                <a:gridCol w="800946">
                  <a:extLst>
                    <a:ext uri="{9D8B030D-6E8A-4147-A177-3AD203B41FA5}">
                      <a16:colId xmlns:a16="http://schemas.microsoft.com/office/drawing/2014/main" val="3882129684"/>
                    </a:ext>
                  </a:extLst>
                </a:gridCol>
                <a:gridCol w="827019">
                  <a:extLst>
                    <a:ext uri="{9D8B030D-6E8A-4147-A177-3AD203B41FA5}">
                      <a16:colId xmlns:a16="http://schemas.microsoft.com/office/drawing/2014/main" val="3715099277"/>
                    </a:ext>
                  </a:extLst>
                </a:gridCol>
              </a:tblGrid>
              <a:tr h="48557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Theoretical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177" marR="150177" marT="75089" marB="750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Solidworks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177" marR="150177" marT="75089" marB="750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Experimental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177" marR="150177" marT="75089" marB="750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Theoretical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177" marR="150177" marT="75089" marB="750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Solidworks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177" marR="150177" marT="75089" marB="750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237337"/>
                  </a:ext>
                </a:extLst>
              </a:tr>
              <a:tr h="117388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Flow Rate (L/min)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Flow Rate (L/min)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Heat Transfer Rate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Outlet Temp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Outlet Temp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Outlet Temp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Outlet Temp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Outlet Temp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Outlet Temp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Outlet Temp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Outlet Temp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Outlet Temp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Outlet Temp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183304"/>
                  </a:ext>
                </a:extLst>
              </a:tr>
              <a:tr h="347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5838.35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50.17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13.86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53.78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11.66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36.92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12.93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698684"/>
                  </a:ext>
                </a:extLst>
              </a:tr>
              <a:tr h="347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9059.55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53.60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46.42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40.23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14.05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689019"/>
                  </a:ext>
                </a:extLst>
              </a:tr>
              <a:tr h="347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16393.81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56.32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16.54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56.6176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15.4717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54.60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18.73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0311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DE7BF3-0A32-94B6-B57B-E4165B7C920E}"/>
              </a:ext>
            </a:extLst>
          </p:cNvPr>
          <p:cNvSpPr txBox="1"/>
          <p:nvPr/>
        </p:nvSpPr>
        <p:spPr>
          <a:xfrm>
            <a:off x="2362948" y="5051609"/>
            <a:ext cx="7466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Figure 7</a:t>
            </a:r>
            <a:r>
              <a:rPr lang="en-US" sz="1100"/>
              <a:t>: Comparison of the theoretical and SolidWorks results to the experimental results with corresponding percent errors. </a:t>
            </a:r>
          </a:p>
        </p:txBody>
      </p:sp>
    </p:spTree>
    <p:extLst>
      <p:ext uri="{BB962C8B-B14F-4D97-AF65-F5344CB8AC3E}">
        <p14:creationId xmlns:p14="http://schemas.microsoft.com/office/powerpoint/2010/main" val="1111804400"/>
      </p:ext>
    </p:extLst>
  </p:cSld>
  <p:clrMapOvr>
    <a:masterClrMapping/>
  </p:clrMapOvr>
  <p:transition spd="slow">
    <p:wipe/>
  </p:transition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Data - Counter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31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12CB24-40D9-58E0-6BEC-C97BEE14F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412642"/>
              </p:ext>
            </p:extLst>
          </p:nvPr>
        </p:nvGraphicFramePr>
        <p:xfrm>
          <a:off x="643464" y="2319137"/>
          <a:ext cx="10905072" cy="2703194"/>
        </p:xfrm>
        <a:graphic>
          <a:graphicData uri="http://schemas.openxmlformats.org/drawingml/2006/table">
            <a:tbl>
              <a:tblPr/>
              <a:tblGrid>
                <a:gridCol w="909408">
                  <a:extLst>
                    <a:ext uri="{9D8B030D-6E8A-4147-A177-3AD203B41FA5}">
                      <a16:colId xmlns:a16="http://schemas.microsoft.com/office/drawing/2014/main" val="3431383349"/>
                    </a:ext>
                  </a:extLst>
                </a:gridCol>
                <a:gridCol w="909408">
                  <a:extLst>
                    <a:ext uri="{9D8B030D-6E8A-4147-A177-3AD203B41FA5}">
                      <a16:colId xmlns:a16="http://schemas.microsoft.com/office/drawing/2014/main" val="2952598664"/>
                    </a:ext>
                  </a:extLst>
                </a:gridCol>
                <a:gridCol w="969375">
                  <a:extLst>
                    <a:ext uri="{9D8B030D-6E8A-4147-A177-3AD203B41FA5}">
                      <a16:colId xmlns:a16="http://schemas.microsoft.com/office/drawing/2014/main" val="1325794394"/>
                    </a:ext>
                  </a:extLst>
                </a:gridCol>
                <a:gridCol w="812679">
                  <a:extLst>
                    <a:ext uri="{9D8B030D-6E8A-4147-A177-3AD203B41FA5}">
                      <a16:colId xmlns:a16="http://schemas.microsoft.com/office/drawing/2014/main" val="1997546846"/>
                    </a:ext>
                  </a:extLst>
                </a:gridCol>
                <a:gridCol w="838752">
                  <a:extLst>
                    <a:ext uri="{9D8B030D-6E8A-4147-A177-3AD203B41FA5}">
                      <a16:colId xmlns:a16="http://schemas.microsoft.com/office/drawing/2014/main" val="583520178"/>
                    </a:ext>
                  </a:extLst>
                </a:gridCol>
                <a:gridCol w="800946">
                  <a:extLst>
                    <a:ext uri="{9D8B030D-6E8A-4147-A177-3AD203B41FA5}">
                      <a16:colId xmlns:a16="http://schemas.microsoft.com/office/drawing/2014/main" val="3968108110"/>
                    </a:ext>
                  </a:extLst>
                </a:gridCol>
                <a:gridCol w="827019">
                  <a:extLst>
                    <a:ext uri="{9D8B030D-6E8A-4147-A177-3AD203B41FA5}">
                      <a16:colId xmlns:a16="http://schemas.microsoft.com/office/drawing/2014/main" val="797055275"/>
                    </a:ext>
                  </a:extLst>
                </a:gridCol>
                <a:gridCol w="766008">
                  <a:extLst>
                    <a:ext uri="{9D8B030D-6E8A-4147-A177-3AD203B41FA5}">
                      <a16:colId xmlns:a16="http://schemas.microsoft.com/office/drawing/2014/main" val="3267063611"/>
                    </a:ext>
                  </a:extLst>
                </a:gridCol>
                <a:gridCol w="900025">
                  <a:extLst>
                    <a:ext uri="{9D8B030D-6E8A-4147-A177-3AD203B41FA5}">
                      <a16:colId xmlns:a16="http://schemas.microsoft.com/office/drawing/2014/main" val="1011218331"/>
                    </a:ext>
                  </a:extLst>
                </a:gridCol>
                <a:gridCol w="704735">
                  <a:extLst>
                    <a:ext uri="{9D8B030D-6E8A-4147-A177-3AD203B41FA5}">
                      <a16:colId xmlns:a16="http://schemas.microsoft.com/office/drawing/2014/main" val="159413277"/>
                    </a:ext>
                  </a:extLst>
                </a:gridCol>
                <a:gridCol w="838752">
                  <a:extLst>
                    <a:ext uri="{9D8B030D-6E8A-4147-A177-3AD203B41FA5}">
                      <a16:colId xmlns:a16="http://schemas.microsoft.com/office/drawing/2014/main" val="1180101672"/>
                    </a:ext>
                  </a:extLst>
                </a:gridCol>
                <a:gridCol w="800946">
                  <a:extLst>
                    <a:ext uri="{9D8B030D-6E8A-4147-A177-3AD203B41FA5}">
                      <a16:colId xmlns:a16="http://schemas.microsoft.com/office/drawing/2014/main" val="3882129684"/>
                    </a:ext>
                  </a:extLst>
                </a:gridCol>
                <a:gridCol w="827019">
                  <a:extLst>
                    <a:ext uri="{9D8B030D-6E8A-4147-A177-3AD203B41FA5}">
                      <a16:colId xmlns:a16="http://schemas.microsoft.com/office/drawing/2014/main" val="3715099277"/>
                    </a:ext>
                  </a:extLst>
                </a:gridCol>
              </a:tblGrid>
              <a:tr h="48557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Theoretical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177" marR="150177" marT="75089" marB="750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Solidworks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177" marR="150177" marT="75089" marB="750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Experimental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177" marR="150177" marT="75089" marB="750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Theoretical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177" marR="150177" marT="75089" marB="750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Solidworks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177" marR="150177" marT="75089" marB="750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237337"/>
                  </a:ext>
                </a:extLst>
              </a:tr>
              <a:tr h="117388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Flow Rate (L/min)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Flow Rate (L/min)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Heat Transfer Rate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Outlet Temp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Outlet Temp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Outlet Temp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Outlet Temp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Outlet Temp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Outlet Temp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Outlet Temp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Outlet Temp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 Outlet Temp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Cold Outlet Temp 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183304"/>
                  </a:ext>
                </a:extLst>
              </a:tr>
              <a:tr h="34791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5838.35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48.55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12.04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45.08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11.69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48.22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11.63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698684"/>
                  </a:ext>
                </a:extLst>
              </a:tr>
              <a:tr h="34791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9059.55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51.94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13.29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55.31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12.75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55.87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12.32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689019"/>
                  </a:ext>
                </a:extLst>
              </a:tr>
              <a:tr h="34791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5390.27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50.62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13.15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49.36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13.42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49.80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12.57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6%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15" marR="12515" marT="125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0311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7AB2575-A583-0BD8-18F4-6C197F840E65}"/>
              </a:ext>
            </a:extLst>
          </p:cNvPr>
          <p:cNvSpPr txBox="1"/>
          <p:nvPr/>
        </p:nvSpPr>
        <p:spPr>
          <a:xfrm>
            <a:off x="2362948" y="5051609"/>
            <a:ext cx="7466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Figure 8</a:t>
            </a:r>
            <a:r>
              <a:rPr lang="en-US" sz="1100"/>
              <a:t>: Comparison of the theoretical and SolidWorks results to the experimental results with corresponding percent errors. </a:t>
            </a:r>
          </a:p>
        </p:txBody>
      </p:sp>
    </p:spTree>
    <p:extLst>
      <p:ext uri="{BB962C8B-B14F-4D97-AF65-F5344CB8AC3E}">
        <p14:creationId xmlns:p14="http://schemas.microsoft.com/office/powerpoint/2010/main" val="2110237281"/>
      </p:ext>
    </p:extLst>
  </p:cSld>
  <p:clrMapOvr>
    <a:masterClrMapping/>
  </p:clrMapOvr>
  <p:transition spd="slow">
    <p:wipe/>
  </p:transition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32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3641A-0368-A5AE-A475-1D0597FF4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1920109"/>
            <a:ext cx="5860656" cy="3399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ADA10-98C4-7A3B-CEE8-04919C0BD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388" y="1920109"/>
            <a:ext cx="5830987" cy="3399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34309E-B45F-6941-834B-75005EDDAA8F}"/>
              </a:ext>
            </a:extLst>
          </p:cNvPr>
          <p:cNvSpPr txBox="1"/>
          <p:nvPr/>
        </p:nvSpPr>
        <p:spPr>
          <a:xfrm>
            <a:off x="3180506" y="5371701"/>
            <a:ext cx="5830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Figure 9</a:t>
            </a:r>
            <a:r>
              <a:rPr lang="en-US" sz="1100"/>
              <a:t>: Visual comparison of the theoretical and SolidWorks results to the experimental results. </a:t>
            </a:r>
          </a:p>
        </p:txBody>
      </p:sp>
    </p:spTree>
    <p:extLst>
      <p:ext uri="{BB962C8B-B14F-4D97-AF65-F5344CB8AC3E}">
        <p14:creationId xmlns:p14="http://schemas.microsoft.com/office/powerpoint/2010/main" val="512721336"/>
      </p:ext>
    </p:extLst>
  </p:cSld>
  <p:clrMapOvr>
    <a:masterClrMapping/>
  </p:clrMapOvr>
  <p:transition spd="slow">
    <p:wipe/>
  </p:transition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Improvements 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0A91-A0F6-A022-4376-C33C29C6E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Outline project goals and constraints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Experiment run through before theory review – understand data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More organized testing schedule for teams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Better management of sensitive sensors – per team?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More focus on teamwork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33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484632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pic>
        <p:nvPicPr>
          <p:cNvPr id="7" name="Content Placeholder 6" descr="Close-up of hands raised in classroom">
            <a:extLst>
              <a:ext uri="{FF2B5EF4-FFF2-40B4-BE49-F238E27FC236}">
                <a16:creationId xmlns:a16="http://schemas.microsoft.com/office/drawing/2014/main" id="{7BA8041F-2E2D-9432-3131-2836E5D58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19" y="1846263"/>
            <a:ext cx="6034087" cy="4022725"/>
          </a:xfrm>
          <a:effectLst>
            <a:softEdge rad="190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34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52373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2F3-EEF7-006E-4052-9BB5E065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B2455-D8F1-0C74-FB3D-1F3B16A9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4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C2EFF708-0E06-5F3B-4D8B-4115391E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A443F-F534-9F3E-D31E-4608AD36E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2854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Calculations and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A0A91-A0F6-A022-4376-C33C29C6E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3257910" cy="4066492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pPr>
                  <a:buFont typeface="Arial" panose="020F0502020204030204" pitchFamily="34" charset="0"/>
                  <a:buChar char="•"/>
                </a:pPr>
                <a:r>
                  <a:rPr lang="en-US">
                    <a:cs typeface="Calibri" panose="020F0502020204030204"/>
                  </a:rPr>
                  <a:t> Cold Constants:</a:t>
                </a:r>
                <a:endParaRPr lang="en-US"/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>
                    <a:cs typeface="Calibri" panose="020F0502020204030204"/>
                  </a:rPr>
                  <a:t>Cold flow rate: m = 0.8 L/s</a:t>
                </a: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>
                    <a:cs typeface="Calibri" panose="020F0502020204030204"/>
                  </a:rPr>
                  <a:t>Cold temperature: </a:t>
                </a:r>
                <a:r>
                  <a:rPr lang="en-US" err="1">
                    <a:cs typeface="Calibri" panose="020F0502020204030204"/>
                  </a:rPr>
                  <a:t>T_c</a:t>
                </a:r>
                <a:r>
                  <a:rPr lang="en-US">
                    <a:cs typeface="Calibri" panose="020F0502020204030204"/>
                  </a:rPr>
                  <a:t> = 19 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℃</a:t>
                </a:r>
                <a:endParaRPr lang="en-US">
                  <a:cs typeface="Calibri" panose="020F0502020204030204"/>
                </a:endParaRP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>
                    <a:cs typeface="Calibri" panose="020F0502020204030204"/>
                  </a:rPr>
                  <a:t>k = 0.6014 W/m*K</a:t>
                </a: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 err="1">
                    <a:cs typeface="Calibri" panose="020F0502020204030204"/>
                  </a:rPr>
                  <a:t>Pr</a:t>
                </a:r>
                <a:r>
                  <a:rPr lang="en-US">
                    <a:cs typeface="Calibri" panose="020F0502020204030204"/>
                  </a:rPr>
                  <a:t> = 7.1558</a:t>
                </a: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>
                    <a:cs typeface="Calibri" panose="020F0502020204030204"/>
                  </a:rPr>
                  <a:t>= 4182.7 kJ/kg*K</a:t>
                </a: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>
                    <a:cs typeface="Calibri" panose="020F0502020204030204"/>
                  </a:rPr>
                  <a:t>μ = 0.00103 Ns/m^2</a:t>
                </a: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>
                    <a:cs typeface="Calibri" panose="020F0502020204030204"/>
                  </a:rPr>
                  <a:t>ρ = 998.0 kg/m^3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A0A91-A0F6-A022-4376-C33C29C6E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3257910" cy="4066492"/>
              </a:xfrm>
              <a:blipFill>
                <a:blip r:embed="rId3"/>
                <a:stretch>
                  <a:fillRect l="-4494" t="-1649" r="-2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5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D2ADA5F-1CCC-CDA2-C9A8-68EC5ACDF2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5189" y="1854360"/>
                <a:ext cx="3257910" cy="4066492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F0502020204030204" pitchFamily="34" charset="0"/>
                  <a:buChar char="•"/>
                </a:pPr>
                <a:r>
                  <a:rPr lang="en-US">
                    <a:cs typeface="Calibri" panose="020F0502020204030204"/>
                  </a:rPr>
                  <a:t> Hot Constants:</a:t>
                </a:r>
                <a:endParaRPr lang="en-US"/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>
                    <a:cs typeface="Calibri" panose="020F0502020204030204"/>
                  </a:rPr>
                  <a:t>Hot flow rate: m = 0.1 L/s</a:t>
                </a: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>
                    <a:cs typeface="Calibri" panose="020F0502020204030204"/>
                  </a:rPr>
                  <a:t>Hot temperature: </a:t>
                </a:r>
                <a:r>
                  <a:rPr lang="en-US" err="1">
                    <a:cs typeface="Calibri" panose="020F0502020204030204"/>
                  </a:rPr>
                  <a:t>T_c</a:t>
                </a:r>
                <a:r>
                  <a:rPr lang="en-US">
                    <a:cs typeface="Calibri" panose="020F0502020204030204"/>
                  </a:rPr>
                  <a:t> = 65 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℃</a:t>
                </a:r>
                <a:endParaRPr lang="en-US">
                  <a:cs typeface="Calibri" panose="020F0502020204030204"/>
                </a:endParaRP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>
                    <a:cs typeface="Calibri" panose="020F0502020204030204"/>
                  </a:rPr>
                  <a:t>k = 0.6585 W/m*K</a:t>
                </a: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 err="1">
                    <a:cs typeface="Calibri" panose="020F0502020204030204"/>
                  </a:rPr>
                  <a:t>Pr</a:t>
                </a:r>
                <a:r>
                  <a:rPr lang="en-US">
                    <a:cs typeface="Calibri" panose="020F0502020204030204"/>
                  </a:rPr>
                  <a:t> = 2.7414</a:t>
                </a: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 </m:t>
                    </m:r>
                  </m:oMath>
                </a14:m>
                <a:r>
                  <a:rPr lang="en-US">
                    <a:cs typeface="Calibri" panose="020F0502020204030204"/>
                  </a:rPr>
                  <a:t>= 4187.3 kJ/kg*K</a:t>
                </a: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>
                    <a:cs typeface="Calibri" panose="020F0502020204030204"/>
                  </a:rPr>
                  <a:t>μ = 0.000432 Ns/m^2</a:t>
                </a:r>
              </a:p>
              <a:p>
                <a:pPr marL="383540" lvl="1">
                  <a:buFont typeface="Courier New" panose="020F0502020204030204" pitchFamily="34" charset="0"/>
                  <a:buChar char="o"/>
                </a:pPr>
                <a:r>
                  <a:rPr lang="en-US">
                    <a:cs typeface="Calibri" panose="020F0502020204030204"/>
                  </a:rPr>
                  <a:t>ρ = 979.5 kg/m^3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D2ADA5F-1CCC-CDA2-C9A8-68EC5ACD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89" y="1854360"/>
                <a:ext cx="3257910" cy="4066492"/>
              </a:xfrm>
              <a:prstGeom prst="rect">
                <a:avLst/>
              </a:prstGeom>
              <a:blipFill>
                <a:blip r:embed="rId5"/>
                <a:stretch>
                  <a:fillRect l="-4486" t="-1499" r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rawing of a circular object with arrows and lines&#10;&#10;Description automatically generated">
            <a:extLst>
              <a:ext uri="{FF2B5EF4-FFF2-40B4-BE49-F238E27FC236}">
                <a16:creationId xmlns:a16="http://schemas.microsoft.com/office/drawing/2014/main" id="{E4829F90-FC8E-2DB2-12D0-2EED27126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740" y="1761901"/>
            <a:ext cx="2743200" cy="2754654"/>
          </a:xfrm>
          <a:prstGeom prst="rect">
            <a:avLst/>
          </a:prstGeom>
        </p:spPr>
      </p:pic>
      <p:pic>
        <p:nvPicPr>
          <p:cNvPr id="9" name="Picture 8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090BFE2C-BB66-9A90-EE35-B2FFE0CB9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7887" y="4756216"/>
            <a:ext cx="1833717" cy="1480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876DC-9143-7AA6-A48C-BBFB9943B67B}"/>
              </a:ext>
            </a:extLst>
          </p:cNvPr>
          <p:cNvSpPr txBox="1"/>
          <p:nvPr/>
        </p:nvSpPr>
        <p:spPr>
          <a:xfrm>
            <a:off x="7735323" y="4541096"/>
            <a:ext cx="3910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Schematic 1</a:t>
            </a:r>
            <a:r>
              <a:rPr lang="en-US" sz="1100"/>
              <a:t>: Cross sectional view of the heat exchange system</a:t>
            </a:r>
          </a:p>
        </p:txBody>
      </p:sp>
    </p:spTree>
    <p:extLst>
      <p:ext uri="{BB962C8B-B14F-4D97-AF65-F5344CB8AC3E}">
        <p14:creationId xmlns:p14="http://schemas.microsoft.com/office/powerpoint/2010/main" val="30331893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Calculations and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6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">
                <a:extLst>
                  <a:ext uri="{FF2B5EF4-FFF2-40B4-BE49-F238E27FC236}">
                    <a16:creationId xmlns:a16="http://schemas.microsoft.com/office/drawing/2014/main" id="{5DC470D9-E70D-E672-D0E1-172B345CBBA0}"/>
                  </a:ext>
                </a:extLst>
              </p:cNvPr>
              <p:cNvSpPr txBox="1"/>
              <p:nvPr/>
            </p:nvSpPr>
            <p:spPr>
              <a:xfrm>
                <a:off x="7888465" y="1911021"/>
                <a:ext cx="2569685" cy="1580433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1600" i="0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i="0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=0.01667</m:t>
                    </m:r>
                  </m:oMath>
                </a14:m>
                <a:r>
                  <a:rPr lang="en-US" sz="16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60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= 0.2015 m/s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en-US" sz="1600" i="0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=</a:t>
                </a:r>
                <a:r>
                  <a:rPr lang="en-US" sz="1600"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  1.607 m/s</a:t>
                </a:r>
              </a:p>
              <a:p>
                <a:endParaRPr lang="en-US" sz="160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Re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= 1,1598.0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Re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en-US" sz="1600" i="0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= 2,6007.3</a:t>
                </a:r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1">
                <a:extLst>
                  <a:ext uri="{FF2B5EF4-FFF2-40B4-BE49-F238E27FC236}">
                    <a16:creationId xmlns:a16="http://schemas.microsoft.com/office/drawing/2014/main" id="{5DC470D9-E70D-E672-D0E1-172B345C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65" y="1911021"/>
                <a:ext cx="2569685" cy="1580433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1">
                <a:extLst>
                  <a:ext uri="{FF2B5EF4-FFF2-40B4-BE49-F238E27FC236}">
                    <a16:creationId xmlns:a16="http://schemas.microsoft.com/office/drawing/2014/main" id="{2B74C079-0DC3-419F-08C4-585F3B238EC7}"/>
                  </a:ext>
                </a:extLst>
              </p:cNvPr>
              <p:cNvSpPr txBox="1"/>
              <p:nvPr/>
            </p:nvSpPr>
            <p:spPr>
              <a:xfrm>
                <a:off x="7888465" y="3594916"/>
                <a:ext cx="2635927" cy="159120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sz="1600" b="0" i="1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Times New Roman"/>
                    <a:cs typeface="Times New Roman"/>
                  </a:rPr>
                  <a:t>= 0.0297</a:t>
                </a:r>
                <a:endParaRPr lang="en-US" sz="16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Times New Roman"/>
                    <a:cs typeface="Times New Roman"/>
                  </a:rPr>
                  <a:t>= 0.0243</a:t>
                </a:r>
                <a:endParaRPr lang="en-US" sz="1600"/>
              </a:p>
              <a:p>
                <a:endParaRPr lang="en-US" sz="1600">
                  <a:latin typeface="Times New Roman"/>
                  <a:cs typeface="Segoe UI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Nu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D</m:t>
                        </m:r>
                        <m: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600">
                    <a:latin typeface="Times New Roman"/>
                    <a:cs typeface="Segoe UI"/>
                  </a:rPr>
                  <a:t>= 61.97</a:t>
                </a:r>
                <a:endParaRPr lang="en-US" sz="16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Nu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D</m:t>
                        </m:r>
                        <m: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en-US" sz="1600" b="0" i="0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Times New Roman"/>
                    <a:cs typeface="Segoe UI"/>
                  </a:rPr>
                  <a:t>= 187.47</a:t>
                </a:r>
              </a:p>
              <a:p>
                <a:endParaRPr lang="en-US" sz="160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7" name="TextBox 1">
                <a:extLst>
                  <a:ext uri="{FF2B5EF4-FFF2-40B4-BE49-F238E27FC236}">
                    <a16:creationId xmlns:a16="http://schemas.microsoft.com/office/drawing/2014/main" id="{2B74C079-0DC3-419F-08C4-585F3B238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65" y="3594916"/>
                <a:ext cx="2635927" cy="1591205"/>
              </a:xfrm>
              <a:prstGeom prst="rect">
                <a:avLst/>
              </a:prstGeom>
              <a:blipFill>
                <a:blip r:embed="rId5"/>
                <a:stretch>
                  <a:fillRect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1">
                <a:extLst>
                  <a:ext uri="{FF2B5EF4-FFF2-40B4-BE49-F238E27FC236}">
                    <a16:creationId xmlns:a16="http://schemas.microsoft.com/office/drawing/2014/main" id="{23A8A672-7405-5410-326B-D31BD0696BFD}"/>
                  </a:ext>
                </a:extLst>
              </p:cNvPr>
              <p:cNvSpPr txBox="1"/>
              <p:nvPr/>
            </p:nvSpPr>
            <p:spPr>
              <a:xfrm>
                <a:off x="7888465" y="5021561"/>
                <a:ext cx="4050081" cy="615553"/>
              </a:xfrm>
              <a:prstGeom prst="rect">
                <a:avLst/>
              </a:prstGeom>
              <a:noFill/>
            </p:spPr>
            <p:txBody>
              <a:bodyPr rot="0" spcFirstLastPara="0" vert="horz" wrap="square" lIns="121920" tIns="60960" rIns="121920" bIns="6096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sz="1600" b="0" i="0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Times New Roman"/>
                    <a:cs typeface="Times New Roman"/>
                  </a:rPr>
                  <a:t>= 6,764.3</a:t>
                </a:r>
                <a:endParaRPr lang="en-US" sz="16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en-US" sz="1600" b="0" i="0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Times New Roman"/>
                    <a:cs typeface="Times New Roman"/>
                  </a:rPr>
                  <a:t>= 1,606.6</a:t>
                </a:r>
              </a:p>
            </p:txBody>
          </p:sp>
        </mc:Choice>
        <mc:Fallback xmlns="">
          <p:sp>
            <p:nvSpPr>
              <p:cNvPr id="28" name="TextBox 1">
                <a:extLst>
                  <a:ext uri="{FF2B5EF4-FFF2-40B4-BE49-F238E27FC236}">
                    <a16:creationId xmlns:a16="http://schemas.microsoft.com/office/drawing/2014/main" id="{23A8A672-7405-5410-326B-D31BD0696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65" y="5021561"/>
                <a:ext cx="4050081" cy="615553"/>
              </a:xfrm>
              <a:prstGeom prst="rect">
                <a:avLst/>
              </a:prstGeom>
              <a:blipFill>
                <a:blip r:embed="rId6"/>
                <a:stretch>
                  <a:fillRect t="-1980"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BD83F47E-2A60-8AF1-7756-45B98DF4C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1871158"/>
            <a:ext cx="1612054" cy="150010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A6D72DF-4F9A-13AF-25E9-1844664BF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7234" y="2200086"/>
            <a:ext cx="1943736" cy="124348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2D1961-9D70-BFA9-17C5-D8C66B3C6E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475"/>
          <a:stretch/>
        </p:blipFill>
        <p:spPr>
          <a:xfrm>
            <a:off x="1099556" y="3417254"/>
            <a:ext cx="2993276" cy="150010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A6B9E66-07ED-AD8E-B548-5D91C76FBF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3536" y="4544363"/>
            <a:ext cx="1546338" cy="3136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9F20795-E8C8-16E3-2317-50008F6F5B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640" y="4963351"/>
            <a:ext cx="3148550" cy="67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3424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Calculations and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7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814D980C-B487-02BE-8BF2-DC8F890A38C3}"/>
              </a:ext>
            </a:extLst>
          </p:cNvPr>
          <p:cNvSpPr txBox="1"/>
          <p:nvPr/>
        </p:nvSpPr>
        <p:spPr>
          <a:xfrm>
            <a:off x="9015415" y="2466074"/>
            <a:ext cx="146316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ea typeface="Calibri"/>
                <a:cs typeface="Times New Roman"/>
              </a:rPr>
              <a:t>U = </a:t>
            </a:r>
            <a:r>
              <a:rPr lang="en-US">
                <a:latin typeface="Times New Roman"/>
                <a:ea typeface="+mn-lt"/>
                <a:cs typeface="Times New Roman"/>
              </a:rPr>
              <a:t>1,177.3</a:t>
            </a:r>
            <a:endParaRPr lang="en-US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">
                <a:extLst>
                  <a:ext uri="{FF2B5EF4-FFF2-40B4-BE49-F238E27FC236}">
                    <a16:creationId xmlns:a16="http://schemas.microsoft.com/office/drawing/2014/main" id="{82812C01-B87C-0983-B350-3021410187F6}"/>
                  </a:ext>
                </a:extLst>
              </p:cNvPr>
              <p:cNvSpPr txBox="1"/>
              <p:nvPr/>
            </p:nvSpPr>
            <p:spPr>
              <a:xfrm>
                <a:off x="9015415" y="3340362"/>
                <a:ext cx="2288549" cy="92333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en-US" sz="1800" b="0" i="0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kern="10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kern="10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>
                    <a:latin typeface="Times New Roman"/>
                    <a:ea typeface="Calibri"/>
                    <a:cs typeface="Times New Roman"/>
                  </a:rPr>
                  <a:t>= 3,346.2</a:t>
                </a:r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sz="1800" b="0" i="0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kern="10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kern="10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min</m:t>
                        </m:r>
                      </m:sub>
                    </m:sSub>
                    <m:r>
                      <a:rPr lang="en-US" b="0" i="0" kern="100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Times New Roman"/>
                    <a:ea typeface="Calibri"/>
                    <a:cs typeface="Times New Roman"/>
                  </a:rPr>
                  <a:t>= 418.7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</m:sSub>
                    <m:r>
                      <a:rPr lang="en-US" b="0" i="0" kern="100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Times New Roman"/>
                    <a:ea typeface="Calibri"/>
                    <a:cs typeface="Times New Roman"/>
                  </a:rPr>
                  <a:t>= 0.1251</a:t>
                </a:r>
              </a:p>
            </p:txBody>
          </p:sp>
        </mc:Choice>
        <mc:Fallback xmlns="">
          <p:sp>
            <p:nvSpPr>
              <p:cNvPr id="6" name="TextBox 1">
                <a:extLst>
                  <a:ext uri="{FF2B5EF4-FFF2-40B4-BE49-F238E27FC236}">
                    <a16:creationId xmlns:a16="http://schemas.microsoft.com/office/drawing/2014/main" id="{82812C01-B87C-0983-B350-302141018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15" y="3340362"/>
                <a:ext cx="2288549" cy="923330"/>
              </a:xfrm>
              <a:prstGeom prst="rect">
                <a:avLst/>
              </a:prstGeom>
              <a:blipFill>
                <a:blip r:embed="rId4"/>
                <a:stretch>
                  <a:fillRect t="-463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2">
            <a:extLst>
              <a:ext uri="{FF2B5EF4-FFF2-40B4-BE49-F238E27FC236}">
                <a16:creationId xmlns:a16="http://schemas.microsoft.com/office/drawing/2014/main" id="{7C638CA9-32B4-29B2-0BBC-D436CF8AFBD2}"/>
              </a:ext>
            </a:extLst>
          </p:cNvPr>
          <p:cNvSpPr txBox="1"/>
          <p:nvPr/>
        </p:nvSpPr>
        <p:spPr>
          <a:xfrm>
            <a:off x="9015415" y="4555472"/>
            <a:ext cx="170303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ea typeface="Calibri"/>
                <a:cs typeface="Times New Roman"/>
              </a:rPr>
              <a:t>NTU = </a:t>
            </a:r>
            <a:r>
              <a:rPr lang="en-US">
                <a:latin typeface="Times New Roman"/>
                <a:ea typeface="+mn-lt"/>
                <a:cs typeface="Times New Roman"/>
              </a:rPr>
              <a:t>0.3646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3FEBDE-838B-3BB3-8C70-EE5343B69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59" y="1839366"/>
            <a:ext cx="3674595" cy="12153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F06B05-5A46-F910-8A4C-9CB5EB967718}"/>
              </a:ext>
            </a:extLst>
          </p:cNvPr>
          <p:cNvGrpSpPr/>
          <p:nvPr/>
        </p:nvGrpSpPr>
        <p:grpSpPr>
          <a:xfrm>
            <a:off x="3808259" y="3112735"/>
            <a:ext cx="4762085" cy="1093427"/>
            <a:chOff x="6241741" y="1848970"/>
            <a:chExt cx="4762085" cy="10934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2E712A-B7C4-1B73-DC98-BF36446F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1741" y="1848970"/>
              <a:ext cx="4762085" cy="10934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08F5F77-EE6B-2A97-F499-B7C517FFA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38616" y="2208810"/>
              <a:ext cx="1310010" cy="71455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765C978-DDFF-F55A-105C-DF1A1D942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53934" y="2151280"/>
              <a:ext cx="1171458" cy="46977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C9E02-C601-3F28-5E9B-5822886181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20" t="1291" r="1277" b="1792"/>
          <a:stretch/>
        </p:blipFill>
        <p:spPr>
          <a:xfrm>
            <a:off x="187719" y="1983712"/>
            <a:ext cx="3474658" cy="34161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2A26CC-D798-14C6-B8F5-E6A9749A28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8259" y="4263692"/>
            <a:ext cx="2458842" cy="1195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C0C853-AB26-8E5C-2622-B69B868857C3}"/>
              </a:ext>
            </a:extLst>
          </p:cNvPr>
          <p:cNvSpPr txBox="1"/>
          <p:nvPr/>
        </p:nvSpPr>
        <p:spPr>
          <a:xfrm>
            <a:off x="0" y="5386369"/>
            <a:ext cx="4247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Schematic 2</a:t>
            </a:r>
            <a:r>
              <a:rPr lang="en-US" sz="1100"/>
              <a:t>: Detailed cross section view of the heat exchange system</a:t>
            </a:r>
          </a:p>
        </p:txBody>
      </p:sp>
    </p:spTree>
    <p:extLst>
      <p:ext uri="{BB962C8B-B14F-4D97-AF65-F5344CB8AC3E}">
        <p14:creationId xmlns:p14="http://schemas.microsoft.com/office/powerpoint/2010/main" val="339024117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96F-FA28-83A7-0758-8D9F4381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Calculations and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E3F-769C-7F43-26D2-EA004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8</a:t>
            </a:fld>
            <a:endParaRPr lang="en-US"/>
          </a:p>
        </p:txBody>
      </p:sp>
      <p:pic>
        <p:nvPicPr>
          <p:cNvPr id="5" name="Picture 2" descr="Temple University - FYE 2020">
            <a:extLst>
              <a:ext uri="{FF2B5EF4-FFF2-40B4-BE49-F238E27FC236}">
                <a16:creationId xmlns:a16="http://schemas.microsoft.com/office/drawing/2014/main" id="{DD738D8D-6153-E0CF-7A5F-55FD4D16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091717B7-7638-1005-2FC3-726E8EF9B3D4}"/>
              </a:ext>
            </a:extLst>
          </p:cNvPr>
          <p:cNvSpPr txBox="1"/>
          <p:nvPr/>
        </p:nvSpPr>
        <p:spPr>
          <a:xfrm>
            <a:off x="7348747" y="4485626"/>
            <a:ext cx="374597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ea typeface="Calibri"/>
                <a:cs typeface="Times New Roman"/>
              </a:rPr>
              <a:t>Parallel Flow:</a:t>
            </a:r>
          </a:p>
          <a:p>
            <a:r>
              <a:rPr lang="en-US">
                <a:latin typeface="Times New Roman"/>
                <a:ea typeface="Calibri"/>
                <a:cs typeface="Times New Roman"/>
              </a:rPr>
              <a:t>Hot Output Temperature = </a:t>
            </a:r>
            <a:r>
              <a:rPr lang="en-US">
                <a:latin typeface="Times New Roman"/>
                <a:ea typeface="+mn-lt"/>
                <a:cs typeface="Times New Roman"/>
              </a:rPr>
              <a:t>51.24 °C</a:t>
            </a: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ea typeface="Calibri"/>
                <a:cs typeface="Times New Roman"/>
              </a:rPr>
              <a:t>Cold Output Temperature = </a:t>
            </a:r>
            <a:r>
              <a:rPr lang="en-US">
                <a:latin typeface="Times New Roman"/>
                <a:ea typeface="+mn-lt"/>
                <a:cs typeface="Times New Roman"/>
              </a:rPr>
              <a:t>20.72 </a:t>
            </a:r>
            <a:r>
              <a:rPr lang="en-US">
                <a:latin typeface="Calibri"/>
                <a:ea typeface="+mn-lt"/>
                <a:cs typeface="Calibri"/>
              </a:rPr>
              <a:t>°C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r>
              <a:rPr lang="en-US" b="1">
                <a:latin typeface="Times New Roman"/>
                <a:ea typeface="Calibri"/>
                <a:cs typeface="Times New Roman"/>
              </a:rPr>
              <a:t>Counter Flow: </a:t>
            </a:r>
          </a:p>
          <a:p>
            <a:r>
              <a:rPr lang="en-US">
                <a:latin typeface="Times New Roman"/>
                <a:ea typeface="Calibri"/>
                <a:cs typeface="Times New Roman"/>
              </a:rPr>
              <a:t>Hot Output Temperature = 51.18 °C</a:t>
            </a:r>
            <a:endParaRPr lang="en-US">
              <a:cs typeface="Calibri"/>
            </a:endParaRPr>
          </a:p>
          <a:p>
            <a:r>
              <a:rPr lang="en-US">
                <a:latin typeface="Times New Roman"/>
                <a:ea typeface="Calibri"/>
                <a:cs typeface="Times New Roman"/>
              </a:rPr>
              <a:t>Cold Output Temperature =</a:t>
            </a:r>
            <a:r>
              <a:rPr lang="en-US">
                <a:latin typeface="Times New Roman"/>
                <a:ea typeface="+mn-lt"/>
                <a:cs typeface="Times New Roman"/>
              </a:rPr>
              <a:t> 20.73 °C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60487B8D-EEC5-30F5-E1DA-DF0F99AFFE98}"/>
                  </a:ext>
                </a:extLst>
              </p:cNvPr>
              <p:cNvSpPr txBox="1"/>
              <p:nvPr/>
            </p:nvSpPr>
            <p:spPr>
              <a:xfrm>
                <a:off x="4760909" y="4356583"/>
                <a:ext cx="1595504" cy="141577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1800" kern="100"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= 19,261 </a:t>
                </a:r>
              </a:p>
              <a:p>
                <a:endParaRPr lang="en-US" kern="100"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sz="1100" kern="10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PF</m:t>
                        </m:r>
                      </m:sub>
                    </m:sSub>
                    <m:r>
                      <a:rPr lang="en-US" sz="1800" b="0" i="0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Times New Roman"/>
                    <a:ea typeface="Calibri"/>
                    <a:cs typeface="Times New Roman"/>
                  </a:rPr>
                  <a:t>= </a:t>
                </a:r>
                <a:r>
                  <a:rPr lang="en-US">
                    <a:latin typeface="Times New Roman"/>
                    <a:ea typeface="+mn-lt"/>
                    <a:cs typeface="Times New Roman"/>
                  </a:rPr>
                  <a:t>5,760.5</a:t>
                </a:r>
                <a:endParaRPr lang="en-US" sz="1000">
                  <a:latin typeface="Times New Roman"/>
                  <a:ea typeface="Calibri"/>
                  <a:cs typeface="Times New Roman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CF</m:t>
                        </m:r>
                      </m:sub>
                    </m:sSub>
                    <m:r>
                      <a:rPr lang="en-US" sz="1800" b="0" i="0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Times New Roman"/>
                    <a:ea typeface="Calibri"/>
                    <a:cs typeface="Times New Roman"/>
                  </a:rPr>
                  <a:t>= </a:t>
                </a:r>
                <a:r>
                  <a:rPr lang="en-US">
                    <a:latin typeface="Times New Roman"/>
                    <a:ea typeface="+mn-lt"/>
                    <a:cs typeface="Times New Roman"/>
                  </a:rPr>
                  <a:t>5,786.7</a:t>
                </a:r>
                <a:endParaRPr lang="en-US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60487B8D-EEC5-30F5-E1DA-DF0F99AFF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09" y="4356583"/>
                <a:ext cx="1595504" cy="1415772"/>
              </a:xfrm>
              <a:prstGeom prst="rect">
                <a:avLst/>
              </a:prstGeom>
              <a:blipFill>
                <a:blip r:embed="rId4"/>
                <a:stretch>
                  <a:fillRect t="-2586" r="-2290" b="-3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45120ADD-22C2-79DE-B3F9-2206BFB1F5E8}"/>
                  </a:ext>
                </a:extLst>
              </p:cNvPr>
              <p:cNvSpPr txBox="1"/>
              <p:nvPr/>
            </p:nvSpPr>
            <p:spPr>
              <a:xfrm>
                <a:off x="4779477" y="2509057"/>
                <a:ext cx="3706116" cy="1261884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kern="10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𝑃𝐹</m:t>
                        </m:r>
                      </m:sub>
                    </m:sSub>
                    <m:r>
                      <a:rPr lang="en-US" sz="1800" b="0" i="1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Times New Roman"/>
                    <a:ea typeface="Calibri"/>
                    <a:cs typeface="Times New Roman"/>
                  </a:rPr>
                  <a:t>= </a:t>
                </a:r>
                <a:r>
                  <a:rPr lang="en-US">
                    <a:latin typeface="Times New Roman"/>
                    <a:ea typeface="+mn-lt"/>
                    <a:cs typeface="Times New Roman"/>
                  </a:rPr>
                  <a:t>0.2991</a:t>
                </a:r>
              </a:p>
              <a:p>
                <a:endParaRPr lang="en-US" sz="1000">
                  <a:latin typeface="Times New Roman"/>
                  <a:ea typeface="Calibri"/>
                  <a:cs typeface="Times New Roman"/>
                </a:endParaRPr>
              </a:p>
              <a:p>
                <a:endParaRPr lang="en-US" sz="1000">
                  <a:latin typeface="Times New Roman"/>
                  <a:ea typeface="Calibri"/>
                  <a:cs typeface="Times New Roman"/>
                </a:endParaRPr>
              </a:p>
              <a:p>
                <a:endParaRPr lang="en-US" sz="1000">
                  <a:latin typeface="Times New Roman"/>
                  <a:ea typeface="Calibri"/>
                  <a:cs typeface="Times New Roman"/>
                </a:endParaRPr>
              </a:p>
              <a:p>
                <a:endParaRPr lang="en-US" sz="1000">
                  <a:latin typeface="Times New Roman"/>
                  <a:ea typeface="Calibri"/>
                  <a:cs typeface="Times New Roman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kern="10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sz="1800" b="0" i="1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Times New Roman"/>
                    <a:ea typeface="Calibri"/>
                    <a:cs typeface="Times New Roman"/>
                  </a:rPr>
                  <a:t>= </a:t>
                </a:r>
                <a:r>
                  <a:rPr lang="en-US">
                    <a:latin typeface="Times New Roman"/>
                    <a:ea typeface="+mn-lt"/>
                    <a:cs typeface="Times New Roman"/>
                  </a:rPr>
                  <a:t>0.3004</a:t>
                </a:r>
                <a:endParaRPr lang="en-US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45120ADD-22C2-79DE-B3F9-2206BFB1F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477" y="2509057"/>
                <a:ext cx="3706116" cy="1261884"/>
              </a:xfrm>
              <a:prstGeom prst="rect">
                <a:avLst/>
              </a:prstGeom>
              <a:blipFill>
                <a:blip r:embed="rId5"/>
                <a:stretch>
                  <a:fillRect t="-2899" b="-6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990EB94-4F9B-BE18-2F50-2917F9F5F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1" y="1841544"/>
            <a:ext cx="3523820" cy="1976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510DC7-BC7C-9F7D-2798-C33E724E7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3981039"/>
            <a:ext cx="3663628" cy="14487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08ED00-7DFF-4F67-FEDE-8B2BFF756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47" y="1817343"/>
            <a:ext cx="3689138" cy="6917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99CDD8-4EBC-B7DD-CE08-AE8AEF863E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5963" y="2496196"/>
            <a:ext cx="2076648" cy="197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975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0574-3F95-D7F8-8CA1-D84BFD18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Thermal and Flow Entrance Length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2A518-1EBA-7EB7-18CD-4A526906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60DE9-50F1-2EDF-B887-A9FC7C31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13" b="26288"/>
          <a:stretch/>
        </p:blipFill>
        <p:spPr>
          <a:xfrm>
            <a:off x="6746078" y="5467664"/>
            <a:ext cx="1782743" cy="280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DE511-9541-2099-2F48-6EA9BD9D3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30" y="2130358"/>
            <a:ext cx="5177559" cy="2226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1733F8-68B7-E676-0E24-CF63638D3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3" r="25395" b="82667"/>
          <a:stretch/>
        </p:blipFill>
        <p:spPr>
          <a:xfrm>
            <a:off x="2258495" y="4479901"/>
            <a:ext cx="2591029" cy="368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8B4B9F-6540-0F75-6969-F9204C00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9" b="83121"/>
          <a:stretch/>
        </p:blipFill>
        <p:spPr>
          <a:xfrm>
            <a:off x="1956057" y="5533944"/>
            <a:ext cx="1763984" cy="295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E60816-F7C0-C370-EC95-EEF84FC38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62" b="62414"/>
          <a:stretch/>
        </p:blipFill>
        <p:spPr>
          <a:xfrm>
            <a:off x="3967532" y="5545803"/>
            <a:ext cx="1763984" cy="313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9662B-0FE8-8B34-18C5-C44690A49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Re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/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kern="10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Re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kern="10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/>
                  <a:t>&gt;&gt; 2,300, therefore both are in turbulent flow conditions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9662B-0FE8-8B34-18C5-C44690A49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D792D4B-0909-328F-C1B8-02E6881799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228"/>
          <a:stretch/>
        </p:blipFill>
        <p:spPr>
          <a:xfrm>
            <a:off x="7405696" y="4936878"/>
            <a:ext cx="3327737" cy="508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93018-5133-34E6-CDE7-B32E68674C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976" r="16199" b="24999"/>
          <a:stretch/>
        </p:blipFill>
        <p:spPr>
          <a:xfrm>
            <a:off x="7639015" y="4511936"/>
            <a:ext cx="2788674" cy="304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36636C-22EB-8C62-733F-E78167CBE4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42" b="58820"/>
          <a:stretch/>
        </p:blipFill>
        <p:spPr>
          <a:xfrm>
            <a:off x="2075362" y="4882149"/>
            <a:ext cx="3473021" cy="62954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7DA5587-8E9B-2765-432E-1E72F104B3B3}"/>
              </a:ext>
            </a:extLst>
          </p:cNvPr>
          <p:cNvGrpSpPr/>
          <p:nvPr/>
        </p:nvGrpSpPr>
        <p:grpSpPr>
          <a:xfrm>
            <a:off x="6572721" y="2278501"/>
            <a:ext cx="4921263" cy="2116552"/>
            <a:chOff x="6572721" y="2278501"/>
            <a:chExt cx="4921263" cy="21165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9F51CA-56A9-2D7D-F718-8ACB18448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3234"/>
            <a:stretch/>
          </p:blipFill>
          <p:spPr>
            <a:xfrm>
              <a:off x="6572721" y="2278501"/>
              <a:ext cx="4921263" cy="16493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FDBC7A6-E556-A8A3-79A2-A7C9D33EA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363"/>
            <a:stretch/>
          </p:blipFill>
          <p:spPr>
            <a:xfrm>
              <a:off x="6572721" y="3613485"/>
              <a:ext cx="4921263" cy="78156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50B4717-D2BB-CC9A-46E2-4FB124822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01"/>
          <a:stretch/>
        </p:blipFill>
        <p:spPr>
          <a:xfrm>
            <a:off x="8692689" y="5442934"/>
            <a:ext cx="1782743" cy="439826"/>
          </a:xfrm>
          <a:prstGeom prst="rect">
            <a:avLst/>
          </a:prstGeom>
        </p:spPr>
      </p:pic>
      <p:pic>
        <p:nvPicPr>
          <p:cNvPr id="7" name="Picture 2" descr="Temple University - FYE 2020">
            <a:extLst>
              <a:ext uri="{FF2B5EF4-FFF2-40B4-BE49-F238E27FC236}">
                <a16:creationId xmlns:a16="http://schemas.microsoft.com/office/drawing/2014/main" id="{95240563-4C6D-8B97-6E3D-0CAE8B0F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604108"/>
            <a:ext cx="2521615" cy="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4547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ysClr val="window" lastClr="FFFFFF"/>
      </a:lt1>
      <a:dk2>
        <a:srgbClr val="595959"/>
      </a:dk2>
      <a:lt2>
        <a:srgbClr val="CCDDEA"/>
      </a:lt2>
      <a:accent1>
        <a:srgbClr val="A5A5A5"/>
      </a:accent1>
      <a:accent2>
        <a:srgbClr val="A2000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FE9FDD1A0AAC48A8EEF18A43B4ABB9" ma:contentTypeVersion="7" ma:contentTypeDescription="Create a new document." ma:contentTypeScope="" ma:versionID="117d4c9e76e9d04a09f4b2451d23bfe6">
  <xsd:schema xmlns:xsd="http://www.w3.org/2001/XMLSchema" xmlns:xs="http://www.w3.org/2001/XMLSchema" xmlns:p="http://schemas.microsoft.com/office/2006/metadata/properties" xmlns:ns2="392e764f-74d0-46f1-a4e2-b224697ff028" targetNamespace="http://schemas.microsoft.com/office/2006/metadata/properties" ma:root="true" ma:fieldsID="b51b5214dbebfebe437d422f27b326e2" ns2:_="">
    <xsd:import namespace="392e764f-74d0-46f1-a4e2-b224697ff0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2e764f-74d0-46f1-a4e2-b224697ff0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AA03F9-6D5D-4F19-BC61-D0BC9C9A95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2e764f-74d0-46f1-a4e2-b224697ff0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F09208-4147-4F86-875C-A1B766BAE181}">
  <ds:schemaRefs>
    <ds:schemaRef ds:uri="392e764f-74d0-46f1-a4e2-b224697ff0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3324407-8E2E-44E8-9FB7-E4760EE586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34</Slides>
  <Notes>25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Retrospect</vt:lpstr>
      <vt:lpstr>Thermal Systems Heat Exchanger Design Presentation</vt:lpstr>
      <vt:lpstr>Table of Contents</vt:lpstr>
      <vt:lpstr>Problem </vt:lpstr>
      <vt:lpstr>Prototyping</vt:lpstr>
      <vt:lpstr>Calculations and Methods</vt:lpstr>
      <vt:lpstr>Calculations and Methods</vt:lpstr>
      <vt:lpstr>Calculations and Methods</vt:lpstr>
      <vt:lpstr>Calculations and Methods</vt:lpstr>
      <vt:lpstr>Thermal and Flow Entrance Length</vt:lpstr>
      <vt:lpstr>Pressure Difference and Head Loss</vt:lpstr>
      <vt:lpstr>Design Optimization</vt:lpstr>
      <vt:lpstr>SolidWorks Simulation</vt:lpstr>
      <vt:lpstr>Final Design</vt:lpstr>
      <vt:lpstr>Final Design</vt:lpstr>
      <vt:lpstr>Fabrication</vt:lpstr>
      <vt:lpstr>Fabrication Process</vt:lpstr>
      <vt:lpstr>Bill of Materials</vt:lpstr>
      <vt:lpstr>Overall Assembly</vt:lpstr>
      <vt:lpstr>Sensor Mounting</vt:lpstr>
      <vt:lpstr>Tubing Prep and Assembly</vt:lpstr>
      <vt:lpstr>Fabrication Re-considerations</vt:lpstr>
      <vt:lpstr>Testing</vt:lpstr>
      <vt:lpstr>Testing Apparatus</vt:lpstr>
      <vt:lpstr>Testing Procedure</vt:lpstr>
      <vt:lpstr>Testing Example</vt:lpstr>
      <vt:lpstr>Testing Complications</vt:lpstr>
      <vt:lpstr>Results</vt:lpstr>
      <vt:lpstr>PowerPoint Presentation</vt:lpstr>
      <vt:lpstr>PowerPoint Presentation</vt:lpstr>
      <vt:lpstr>Summary of Data – Parallel Flow </vt:lpstr>
      <vt:lpstr>Summary of Data - Counter Flow</vt:lpstr>
      <vt:lpstr>Summary of Data</vt:lpstr>
      <vt:lpstr>Project Improvements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89</cp:revision>
  <dcterms:created xsi:type="dcterms:W3CDTF">2023-10-09T22:46:27Z</dcterms:created>
  <dcterms:modified xsi:type="dcterms:W3CDTF">2023-12-07T22:21:35Z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0x01010096FE9FDD1A0AAC48A8EEF18A43B4ABB9</vt:lpwstr>
  </property>
</Properties>
</file>